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webextensions/webextension1.xml" ContentType="application/vnd.ms-office.webextension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webextensions/webextension2.xml" ContentType="application/vnd.ms-office.webextension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webextensions/webextension3.xml" ContentType="application/vnd.ms-office.webextension+xml"/>
  <Override PartName="/ppt/notesSlides/notesSlide94.xml" ContentType="application/vnd.openxmlformats-officedocument.presentationml.notesSlide+xml"/>
  <Override PartName="/ppt/webextensions/webextension4.xml" ContentType="application/vnd.ms-office.webextension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webextensions/webextension5.xml" ContentType="application/vnd.ms-office.webextension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webextensions/webextension6.xml" ContentType="application/vnd.ms-office.webextension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webextensions/webextension7.xml" ContentType="application/vnd.ms-office.webextension+xml"/>
  <Override PartName="/ppt/notesSlides/notesSlide117.xml" ContentType="application/vnd.openxmlformats-officedocument.presentationml.notesSlide+xml"/>
  <Override PartName="/ppt/webextensions/webextension8.xml" ContentType="application/vnd.ms-office.webextension+xml"/>
  <Override PartName="/ppt/notesSlides/notesSlide118.xml" ContentType="application/vnd.openxmlformats-officedocument.presentationml.notesSlide+xml"/>
  <Override PartName="/ppt/webextensions/webextension9.xml" ContentType="application/vnd.ms-office.webextension+xml"/>
  <Override PartName="/ppt/notesSlides/notesSlide119.xml" ContentType="application/vnd.openxmlformats-officedocument.presentationml.notesSlide+xml"/>
  <Override PartName="/ppt/webextensions/webextension10.xml" ContentType="application/vnd.ms-office.webextension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webextensions/webextension11.xml" ContentType="application/vnd.ms-office.webextension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9" r:id="rId4"/>
    <p:sldMasterId id="2147483845" r:id="rId5"/>
    <p:sldMasterId id="2147483849" r:id="rId6"/>
    <p:sldMasterId id="2147483856" r:id="rId7"/>
    <p:sldMasterId id="2147483869" r:id="rId8"/>
    <p:sldMasterId id="2147483889" r:id="rId9"/>
    <p:sldMasterId id="2147483904" r:id="rId10"/>
  </p:sldMasterIdLst>
  <p:notesMasterIdLst>
    <p:notesMasterId r:id="rId145"/>
  </p:notesMasterIdLst>
  <p:handoutMasterIdLst>
    <p:handoutMasterId r:id="rId146"/>
  </p:handoutMasterIdLst>
  <p:sldIdLst>
    <p:sldId id="1057" r:id="rId11"/>
    <p:sldId id="304" r:id="rId12"/>
    <p:sldId id="951" r:id="rId13"/>
    <p:sldId id="940" r:id="rId14"/>
    <p:sldId id="855" r:id="rId15"/>
    <p:sldId id="907" r:id="rId16"/>
    <p:sldId id="961" r:id="rId17"/>
    <p:sldId id="962" r:id="rId18"/>
    <p:sldId id="963" r:id="rId19"/>
    <p:sldId id="964" r:id="rId20"/>
    <p:sldId id="965" r:id="rId21"/>
    <p:sldId id="966" r:id="rId22"/>
    <p:sldId id="957" r:id="rId23"/>
    <p:sldId id="854" r:id="rId24"/>
    <p:sldId id="856" r:id="rId25"/>
    <p:sldId id="952" r:id="rId26"/>
    <p:sldId id="859" r:id="rId27"/>
    <p:sldId id="860" r:id="rId28"/>
    <p:sldId id="861" r:id="rId29"/>
    <p:sldId id="863" r:id="rId30"/>
    <p:sldId id="984" r:id="rId31"/>
    <p:sldId id="967" r:id="rId32"/>
    <p:sldId id="980" r:id="rId33"/>
    <p:sldId id="981" r:id="rId34"/>
    <p:sldId id="983" r:id="rId35"/>
    <p:sldId id="982" r:id="rId36"/>
    <p:sldId id="985" r:id="rId37"/>
    <p:sldId id="986" r:id="rId38"/>
    <p:sldId id="987" r:id="rId39"/>
    <p:sldId id="988" r:id="rId40"/>
    <p:sldId id="989" r:id="rId41"/>
    <p:sldId id="990" r:id="rId42"/>
    <p:sldId id="867" r:id="rId43"/>
    <p:sldId id="993" r:id="rId44"/>
    <p:sldId id="996" r:id="rId45"/>
    <p:sldId id="995" r:id="rId46"/>
    <p:sldId id="994" r:id="rId47"/>
    <p:sldId id="998" r:id="rId48"/>
    <p:sldId id="997" r:id="rId49"/>
    <p:sldId id="937" r:id="rId50"/>
    <p:sldId id="999" r:id="rId51"/>
    <p:sldId id="1000" r:id="rId52"/>
    <p:sldId id="1002" r:id="rId53"/>
    <p:sldId id="869" r:id="rId54"/>
    <p:sldId id="910" r:id="rId55"/>
    <p:sldId id="1003" r:id="rId56"/>
    <p:sldId id="1004" r:id="rId57"/>
    <p:sldId id="1005" r:id="rId58"/>
    <p:sldId id="992" r:id="rId59"/>
    <p:sldId id="872" r:id="rId60"/>
    <p:sldId id="953" r:id="rId61"/>
    <p:sldId id="875" r:id="rId62"/>
    <p:sldId id="876" r:id="rId63"/>
    <p:sldId id="1008" r:id="rId64"/>
    <p:sldId id="1009" r:id="rId65"/>
    <p:sldId id="1012" r:id="rId66"/>
    <p:sldId id="1013" r:id="rId67"/>
    <p:sldId id="1014" r:id="rId68"/>
    <p:sldId id="1011" r:id="rId69"/>
    <p:sldId id="1016" r:id="rId70"/>
    <p:sldId id="1060" r:id="rId71"/>
    <p:sldId id="1059" r:id="rId72"/>
    <p:sldId id="1028" r:id="rId73"/>
    <p:sldId id="1047" r:id="rId74"/>
    <p:sldId id="1054" r:id="rId75"/>
    <p:sldId id="878" r:id="rId76"/>
    <p:sldId id="911" r:id="rId77"/>
    <p:sldId id="912" r:id="rId78"/>
    <p:sldId id="1017" r:id="rId79"/>
    <p:sldId id="913" r:id="rId80"/>
    <p:sldId id="882" r:id="rId81"/>
    <p:sldId id="1019" r:id="rId82"/>
    <p:sldId id="1020" r:id="rId83"/>
    <p:sldId id="1022" r:id="rId84"/>
    <p:sldId id="1021" r:id="rId85"/>
    <p:sldId id="915" r:id="rId86"/>
    <p:sldId id="883" r:id="rId87"/>
    <p:sldId id="1026" r:id="rId88"/>
    <p:sldId id="1049" r:id="rId89"/>
    <p:sldId id="1029" r:id="rId90"/>
    <p:sldId id="1051" r:id="rId91"/>
    <p:sldId id="1030" r:id="rId92"/>
    <p:sldId id="885" r:id="rId93"/>
    <p:sldId id="1031" r:id="rId94"/>
    <p:sldId id="1052" r:id="rId95"/>
    <p:sldId id="918" r:id="rId96"/>
    <p:sldId id="919" r:id="rId97"/>
    <p:sldId id="920" r:id="rId98"/>
    <p:sldId id="921" r:id="rId99"/>
    <p:sldId id="922" r:id="rId100"/>
    <p:sldId id="1053" r:id="rId101"/>
    <p:sldId id="1050" r:id="rId102"/>
    <p:sldId id="923" r:id="rId103"/>
    <p:sldId id="1034" r:id="rId104"/>
    <p:sldId id="1035" r:id="rId105"/>
    <p:sldId id="941" r:id="rId106"/>
    <p:sldId id="943" r:id="rId107"/>
    <p:sldId id="942" r:id="rId108"/>
    <p:sldId id="944" r:id="rId109"/>
    <p:sldId id="945" r:id="rId110"/>
    <p:sldId id="946" r:id="rId111"/>
    <p:sldId id="947" r:id="rId112"/>
    <p:sldId id="948" r:id="rId113"/>
    <p:sldId id="949" r:id="rId114"/>
    <p:sldId id="924" r:id="rId115"/>
    <p:sldId id="954" r:id="rId116"/>
    <p:sldId id="929" r:id="rId117"/>
    <p:sldId id="1039" r:id="rId118"/>
    <p:sldId id="930" r:id="rId119"/>
    <p:sldId id="1036" r:id="rId120"/>
    <p:sldId id="1037" r:id="rId121"/>
    <p:sldId id="1055" r:id="rId122"/>
    <p:sldId id="1038" r:id="rId123"/>
    <p:sldId id="1046" r:id="rId124"/>
    <p:sldId id="931" r:id="rId125"/>
    <p:sldId id="927" r:id="rId126"/>
    <p:sldId id="1041" r:id="rId127"/>
    <p:sldId id="926" r:id="rId128"/>
    <p:sldId id="1056" r:id="rId129"/>
    <p:sldId id="1042" r:id="rId130"/>
    <p:sldId id="1043" r:id="rId131"/>
    <p:sldId id="1044" r:id="rId132"/>
    <p:sldId id="933" r:id="rId133"/>
    <p:sldId id="955" r:id="rId134"/>
    <p:sldId id="934" r:id="rId135"/>
    <p:sldId id="956" r:id="rId136"/>
    <p:sldId id="871" r:id="rId137"/>
    <p:sldId id="1006" r:id="rId138"/>
    <p:sldId id="1007" r:id="rId139"/>
    <p:sldId id="1048" r:id="rId140"/>
    <p:sldId id="914" r:id="rId141"/>
    <p:sldId id="1027" r:id="rId142"/>
    <p:sldId id="1018" r:id="rId143"/>
    <p:sldId id="884" r:id="rId144"/>
  </p:sldIdLst>
  <p:sldSz cx="9144000" cy="5143500" type="screen16x9"/>
  <p:notesSz cx="6858000" cy="1162050"/>
  <p:custDataLst>
    <p:tags r:id="rId147"/>
  </p:custDataLst>
  <p:defaultTextStyle>
    <a:defPPr>
      <a:defRPr lang="nl-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765403-A3F7-CCE0-ACEF-FAF399571298}" name="Liselot De Vlieger" initials="LDV" userId="S::u0125407@vives.be::9dc8346a-92bd-4610-b17b-9b6d56497391" providerId="AD"/>
  <p188:author id="{C00FFE27-4B4B-5AC1-48D0-08AE5831669F}" name="Filotas Theodosiou" initials="FT" userId="S::u0153325@vives.be::4d314f86-04bd-4c94-b8b5-e595c52c48e0" providerId="AD"/>
  <p188:author id="{D65D4D31-B7A6-123F-F0EF-F8122A564CEB}" name="Yves Sagaert" initials="YS" userId="S::u0138780@vives.be::d537b934-cd1f-40de-ad53-faf5ca99b97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ja Gheysen" initials="FG" lastIdx="1" clrIdx="0">
    <p:extLst>
      <p:ext uri="{19B8F6BF-5375-455C-9EA6-DF929625EA0E}">
        <p15:presenceInfo xmlns:p15="http://schemas.microsoft.com/office/powerpoint/2012/main" userId="S::u0122453@vives.be::4f504d5d-4063-4abf-bba1-9a19824aa001" providerId="AD"/>
      </p:ext>
    </p:extLst>
  </p:cmAuthor>
  <p:cmAuthor id="2" name="Isabel Vanslembrouck" initials="IV" lastIdx="1" clrIdx="1">
    <p:extLst>
      <p:ext uri="{19B8F6BF-5375-455C-9EA6-DF929625EA0E}">
        <p15:presenceInfo xmlns:p15="http://schemas.microsoft.com/office/powerpoint/2012/main" userId="S::u0081506@vives.be::b0cc83a5-6eb0-47d0-b322-4e220641dc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9F978F"/>
    <a:srgbClr val="FFFFFF"/>
    <a:srgbClr val="EAEFF2"/>
    <a:srgbClr val="279E27"/>
    <a:srgbClr val="224364"/>
    <a:srgbClr val="A2C2DC"/>
    <a:srgbClr val="303030"/>
    <a:srgbClr val="FF7F0E"/>
    <a:srgbClr val="536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A60869-6CB1-4166-A4D4-81A0AE1FA316}" v="10" dt="2025-06-04T08:07:26.5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46" y="82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07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63" Type="http://schemas.openxmlformats.org/officeDocument/2006/relationships/slide" Target="slides/slide53.xml"/><Relationship Id="rId84" Type="http://schemas.openxmlformats.org/officeDocument/2006/relationships/slide" Target="slides/slide74.xml"/><Relationship Id="rId138" Type="http://schemas.openxmlformats.org/officeDocument/2006/relationships/slide" Target="slides/slide128.xml"/><Relationship Id="rId107" Type="http://schemas.openxmlformats.org/officeDocument/2006/relationships/slide" Target="slides/slide97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53" Type="http://schemas.openxmlformats.org/officeDocument/2006/relationships/slide" Target="slides/slide43.xml"/><Relationship Id="rId74" Type="http://schemas.openxmlformats.org/officeDocument/2006/relationships/slide" Target="slides/slide64.xml"/><Relationship Id="rId128" Type="http://schemas.openxmlformats.org/officeDocument/2006/relationships/slide" Target="slides/slide118.xml"/><Relationship Id="rId149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85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113" Type="http://schemas.openxmlformats.org/officeDocument/2006/relationships/slide" Target="slides/slide103.xml"/><Relationship Id="rId118" Type="http://schemas.openxmlformats.org/officeDocument/2006/relationships/slide" Target="slides/slide108.xml"/><Relationship Id="rId134" Type="http://schemas.openxmlformats.org/officeDocument/2006/relationships/slide" Target="slides/slide124.xml"/><Relationship Id="rId139" Type="http://schemas.openxmlformats.org/officeDocument/2006/relationships/slide" Target="slides/slide129.xml"/><Relationship Id="rId80" Type="http://schemas.openxmlformats.org/officeDocument/2006/relationships/slide" Target="slides/slide70.xml"/><Relationship Id="rId85" Type="http://schemas.openxmlformats.org/officeDocument/2006/relationships/slide" Target="slides/slide75.xml"/><Relationship Id="rId150" Type="http://schemas.openxmlformats.org/officeDocument/2006/relationships/viewProps" Target="viewProps.xml"/><Relationship Id="rId155" Type="http://schemas.microsoft.com/office/2018/10/relationships/authors" Target="authors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59" Type="http://schemas.openxmlformats.org/officeDocument/2006/relationships/slide" Target="slides/slide49.xml"/><Relationship Id="rId103" Type="http://schemas.openxmlformats.org/officeDocument/2006/relationships/slide" Target="slides/slide93.xml"/><Relationship Id="rId108" Type="http://schemas.openxmlformats.org/officeDocument/2006/relationships/slide" Target="slides/slide98.xml"/><Relationship Id="rId124" Type="http://schemas.openxmlformats.org/officeDocument/2006/relationships/slide" Target="slides/slide114.xml"/><Relationship Id="rId129" Type="http://schemas.openxmlformats.org/officeDocument/2006/relationships/slide" Target="slides/slide119.xml"/><Relationship Id="rId54" Type="http://schemas.openxmlformats.org/officeDocument/2006/relationships/slide" Target="slides/slide44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91" Type="http://schemas.openxmlformats.org/officeDocument/2006/relationships/slide" Target="slides/slide81.xml"/><Relationship Id="rId96" Type="http://schemas.openxmlformats.org/officeDocument/2006/relationships/slide" Target="slides/slide86.xml"/><Relationship Id="rId140" Type="http://schemas.openxmlformats.org/officeDocument/2006/relationships/slide" Target="slides/slide130.xml"/><Relationship Id="rId14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49" Type="http://schemas.openxmlformats.org/officeDocument/2006/relationships/slide" Target="slides/slide39.xml"/><Relationship Id="rId114" Type="http://schemas.openxmlformats.org/officeDocument/2006/relationships/slide" Target="slides/slide104.xml"/><Relationship Id="rId119" Type="http://schemas.openxmlformats.org/officeDocument/2006/relationships/slide" Target="slides/slide109.xml"/><Relationship Id="rId44" Type="http://schemas.openxmlformats.org/officeDocument/2006/relationships/slide" Target="slides/slide34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81" Type="http://schemas.openxmlformats.org/officeDocument/2006/relationships/slide" Target="slides/slide71.xml"/><Relationship Id="rId86" Type="http://schemas.openxmlformats.org/officeDocument/2006/relationships/slide" Target="slides/slide76.xml"/><Relationship Id="rId130" Type="http://schemas.openxmlformats.org/officeDocument/2006/relationships/slide" Target="slides/slide120.xml"/><Relationship Id="rId135" Type="http://schemas.openxmlformats.org/officeDocument/2006/relationships/slide" Target="slides/slide125.xml"/><Relationship Id="rId151" Type="http://schemas.openxmlformats.org/officeDocument/2006/relationships/theme" Target="theme/theme1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109" Type="http://schemas.openxmlformats.org/officeDocument/2006/relationships/slide" Target="slides/slide9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97" Type="http://schemas.openxmlformats.org/officeDocument/2006/relationships/slide" Target="slides/slide87.xml"/><Relationship Id="rId104" Type="http://schemas.openxmlformats.org/officeDocument/2006/relationships/slide" Target="slides/slide94.xml"/><Relationship Id="rId120" Type="http://schemas.openxmlformats.org/officeDocument/2006/relationships/slide" Target="slides/slide110.xml"/><Relationship Id="rId125" Type="http://schemas.openxmlformats.org/officeDocument/2006/relationships/slide" Target="slides/slide115.xml"/><Relationship Id="rId141" Type="http://schemas.openxmlformats.org/officeDocument/2006/relationships/slide" Target="slides/slide131.xml"/><Relationship Id="rId146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92" Type="http://schemas.openxmlformats.org/officeDocument/2006/relationships/slide" Target="slides/slide82.xml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slide" Target="slides/slide77.xml"/><Relationship Id="rId110" Type="http://schemas.openxmlformats.org/officeDocument/2006/relationships/slide" Target="slides/slide100.xml"/><Relationship Id="rId115" Type="http://schemas.openxmlformats.org/officeDocument/2006/relationships/slide" Target="slides/slide105.xml"/><Relationship Id="rId131" Type="http://schemas.openxmlformats.org/officeDocument/2006/relationships/slide" Target="slides/slide121.xml"/><Relationship Id="rId136" Type="http://schemas.openxmlformats.org/officeDocument/2006/relationships/slide" Target="slides/slide126.xml"/><Relationship Id="rId61" Type="http://schemas.openxmlformats.org/officeDocument/2006/relationships/slide" Target="slides/slide51.xml"/><Relationship Id="rId82" Type="http://schemas.openxmlformats.org/officeDocument/2006/relationships/slide" Target="slides/slide72.xml"/><Relationship Id="rId152" Type="http://schemas.openxmlformats.org/officeDocument/2006/relationships/tableStyles" Target="tableStyles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56" Type="http://schemas.openxmlformats.org/officeDocument/2006/relationships/slide" Target="slides/slide46.xml"/><Relationship Id="rId77" Type="http://schemas.openxmlformats.org/officeDocument/2006/relationships/slide" Target="slides/slide67.xml"/><Relationship Id="rId100" Type="http://schemas.openxmlformats.org/officeDocument/2006/relationships/slide" Target="slides/slide90.xml"/><Relationship Id="rId105" Type="http://schemas.openxmlformats.org/officeDocument/2006/relationships/slide" Target="slides/slide95.xml"/><Relationship Id="rId126" Type="http://schemas.openxmlformats.org/officeDocument/2006/relationships/slide" Target="slides/slide116.xml"/><Relationship Id="rId147" Type="http://schemas.openxmlformats.org/officeDocument/2006/relationships/tags" Target="tags/tag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93" Type="http://schemas.openxmlformats.org/officeDocument/2006/relationships/slide" Target="slides/slide83.xml"/><Relationship Id="rId98" Type="http://schemas.openxmlformats.org/officeDocument/2006/relationships/slide" Target="slides/slide88.xml"/><Relationship Id="rId121" Type="http://schemas.openxmlformats.org/officeDocument/2006/relationships/slide" Target="slides/slide111.xml"/><Relationship Id="rId142" Type="http://schemas.openxmlformats.org/officeDocument/2006/relationships/slide" Target="slides/slide132.xml"/><Relationship Id="rId3" Type="http://schemas.openxmlformats.org/officeDocument/2006/relationships/customXml" Target="../customXml/item3.xml"/><Relationship Id="rId25" Type="http://schemas.openxmlformats.org/officeDocument/2006/relationships/slide" Target="slides/slide15.xml"/><Relationship Id="rId46" Type="http://schemas.openxmlformats.org/officeDocument/2006/relationships/slide" Target="slides/slide36.xml"/><Relationship Id="rId67" Type="http://schemas.openxmlformats.org/officeDocument/2006/relationships/slide" Target="slides/slide57.xml"/><Relationship Id="rId116" Type="http://schemas.openxmlformats.org/officeDocument/2006/relationships/slide" Target="slides/slide106.xml"/><Relationship Id="rId137" Type="http://schemas.openxmlformats.org/officeDocument/2006/relationships/slide" Target="slides/slide12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62" Type="http://schemas.openxmlformats.org/officeDocument/2006/relationships/slide" Target="slides/slide52.xml"/><Relationship Id="rId83" Type="http://schemas.openxmlformats.org/officeDocument/2006/relationships/slide" Target="slides/slide73.xml"/><Relationship Id="rId88" Type="http://schemas.openxmlformats.org/officeDocument/2006/relationships/slide" Target="slides/slide78.xml"/><Relationship Id="rId111" Type="http://schemas.openxmlformats.org/officeDocument/2006/relationships/slide" Target="slides/slide101.xml"/><Relationship Id="rId132" Type="http://schemas.openxmlformats.org/officeDocument/2006/relationships/slide" Target="slides/slide122.xml"/><Relationship Id="rId153" Type="http://schemas.microsoft.com/office/2016/11/relationships/changesInfo" Target="changesInfos/changesInfo1.xml"/><Relationship Id="rId15" Type="http://schemas.openxmlformats.org/officeDocument/2006/relationships/slide" Target="slides/slide5.xml"/><Relationship Id="rId36" Type="http://schemas.openxmlformats.org/officeDocument/2006/relationships/slide" Target="slides/slide26.xml"/><Relationship Id="rId57" Type="http://schemas.openxmlformats.org/officeDocument/2006/relationships/slide" Target="slides/slide47.xml"/><Relationship Id="rId106" Type="http://schemas.openxmlformats.org/officeDocument/2006/relationships/slide" Target="slides/slide96.xml"/><Relationship Id="rId127" Type="http://schemas.openxmlformats.org/officeDocument/2006/relationships/slide" Target="slides/slide11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52" Type="http://schemas.openxmlformats.org/officeDocument/2006/relationships/slide" Target="slides/slide42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94" Type="http://schemas.openxmlformats.org/officeDocument/2006/relationships/slide" Target="slides/slide84.xml"/><Relationship Id="rId99" Type="http://schemas.openxmlformats.org/officeDocument/2006/relationships/slide" Target="slides/slide89.xml"/><Relationship Id="rId101" Type="http://schemas.openxmlformats.org/officeDocument/2006/relationships/slide" Target="slides/slide91.xml"/><Relationship Id="rId122" Type="http://schemas.openxmlformats.org/officeDocument/2006/relationships/slide" Target="slides/slide112.xml"/><Relationship Id="rId143" Type="http://schemas.openxmlformats.org/officeDocument/2006/relationships/slide" Target="slides/slide133.xml"/><Relationship Id="rId148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slide" Target="slides/slide16.xml"/><Relationship Id="rId47" Type="http://schemas.openxmlformats.org/officeDocument/2006/relationships/slide" Target="slides/slide37.xml"/><Relationship Id="rId68" Type="http://schemas.openxmlformats.org/officeDocument/2006/relationships/slide" Target="slides/slide58.xml"/><Relationship Id="rId89" Type="http://schemas.openxmlformats.org/officeDocument/2006/relationships/slide" Target="slides/slide79.xml"/><Relationship Id="rId112" Type="http://schemas.openxmlformats.org/officeDocument/2006/relationships/slide" Target="slides/slide102.xml"/><Relationship Id="rId133" Type="http://schemas.openxmlformats.org/officeDocument/2006/relationships/slide" Target="slides/slide123.xml"/><Relationship Id="rId154" Type="http://schemas.microsoft.com/office/2015/10/relationships/revisionInfo" Target="revisionInfo.xml"/><Relationship Id="rId16" Type="http://schemas.openxmlformats.org/officeDocument/2006/relationships/slide" Target="slides/slide6.xml"/><Relationship Id="rId37" Type="http://schemas.openxmlformats.org/officeDocument/2006/relationships/slide" Target="slides/slide27.xml"/><Relationship Id="rId58" Type="http://schemas.openxmlformats.org/officeDocument/2006/relationships/slide" Target="slides/slide48.xml"/><Relationship Id="rId79" Type="http://schemas.openxmlformats.org/officeDocument/2006/relationships/slide" Target="slides/slide69.xml"/><Relationship Id="rId102" Type="http://schemas.openxmlformats.org/officeDocument/2006/relationships/slide" Target="slides/slide92.xml"/><Relationship Id="rId123" Type="http://schemas.openxmlformats.org/officeDocument/2006/relationships/slide" Target="slides/slide113.xml"/><Relationship Id="rId144" Type="http://schemas.openxmlformats.org/officeDocument/2006/relationships/slide" Target="slides/slide134.xml"/><Relationship Id="rId90" Type="http://schemas.openxmlformats.org/officeDocument/2006/relationships/slide" Target="slides/slide8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es Sagaert" userId="d537b934-cd1f-40de-ad53-faf5ca99b979" providerId="ADAL" clId="{75DC3D42-7F92-41DE-AE2B-FCB20D96CCE9}"/>
    <pc:docChg chg="undo custSel addSld delSld">
      <pc:chgData name="Yves Sagaert" userId="d537b934-cd1f-40de-ad53-faf5ca99b979" providerId="ADAL" clId="{75DC3D42-7F92-41DE-AE2B-FCB20D96CCE9}" dt="2024-05-17T12:30:36.214" v="1" actId="47"/>
      <pc:docMkLst>
        <pc:docMk/>
      </pc:docMkLst>
      <pc:sldChg chg="add del">
        <pc:chgData name="Yves Sagaert" userId="d537b934-cd1f-40de-ad53-faf5ca99b979" providerId="ADAL" clId="{75DC3D42-7F92-41DE-AE2B-FCB20D96CCE9}" dt="2024-05-17T12:30:36.214" v="1" actId="47"/>
        <pc:sldMkLst>
          <pc:docMk/>
          <pc:sldMk cId="2234247996" sldId="813"/>
        </pc:sldMkLst>
      </pc:sldChg>
      <pc:sldChg chg="add del">
        <pc:chgData name="Yves Sagaert" userId="d537b934-cd1f-40de-ad53-faf5ca99b979" providerId="ADAL" clId="{75DC3D42-7F92-41DE-AE2B-FCB20D96CCE9}" dt="2024-05-17T12:30:36.214" v="1" actId="47"/>
        <pc:sldMkLst>
          <pc:docMk/>
          <pc:sldMk cId="1068576709" sldId="893"/>
        </pc:sldMkLst>
      </pc:sldChg>
      <pc:sldChg chg="add del">
        <pc:chgData name="Yves Sagaert" userId="d537b934-cd1f-40de-ad53-faf5ca99b979" providerId="ADAL" clId="{75DC3D42-7F92-41DE-AE2B-FCB20D96CCE9}" dt="2024-05-17T12:30:36.214" v="1" actId="47"/>
        <pc:sldMkLst>
          <pc:docMk/>
          <pc:sldMk cId="2872907448" sldId="950"/>
        </pc:sldMkLst>
      </pc:sldChg>
    </pc:docChg>
  </pc:docChgLst>
  <pc:docChgLst>
    <pc:chgData name="Liselot De Vlieger" userId="S::u0125407@vives.be::9dc8346a-92bd-4610-b17b-9b6d56497391" providerId="AD" clId="Web-{BEEF0BEA-F595-0734-047E-564CAE20AB23}"/>
    <pc:docChg chg="modSld">
      <pc:chgData name="Liselot De Vlieger" userId="S::u0125407@vives.be::9dc8346a-92bd-4610-b17b-9b6d56497391" providerId="AD" clId="Web-{BEEF0BEA-F595-0734-047E-564CAE20AB23}" dt="2024-05-22T08:37:39.521" v="33" actId="20577"/>
      <pc:docMkLst>
        <pc:docMk/>
      </pc:docMkLst>
      <pc:sldChg chg="modSp">
        <pc:chgData name="Liselot De Vlieger" userId="S::u0125407@vives.be::9dc8346a-92bd-4610-b17b-9b6d56497391" providerId="AD" clId="Web-{BEEF0BEA-F595-0734-047E-564CAE20AB23}" dt="2024-05-22T08:28:46.518" v="3" actId="20577"/>
        <pc:sldMkLst>
          <pc:docMk/>
          <pc:sldMk cId="2277169272" sldId="855"/>
        </pc:sldMkLst>
        <pc:spChg chg="mod">
          <ac:chgData name="Liselot De Vlieger" userId="S::u0125407@vives.be::9dc8346a-92bd-4610-b17b-9b6d56497391" providerId="AD" clId="Web-{BEEF0BEA-F595-0734-047E-564CAE20AB23}" dt="2024-05-22T08:28:46.518" v="3" actId="20577"/>
          <ac:spMkLst>
            <pc:docMk/>
            <pc:sldMk cId="2277169272" sldId="855"/>
            <ac:spMk id="27" creationId="{4131E1AB-250D-9287-9F2B-3B1EEDC1B847}"/>
          </ac:spMkLst>
        </pc:spChg>
      </pc:sldChg>
      <pc:sldChg chg="modSp">
        <pc:chgData name="Liselot De Vlieger" userId="S::u0125407@vives.be::9dc8346a-92bd-4610-b17b-9b6d56497391" providerId="AD" clId="Web-{BEEF0BEA-F595-0734-047E-564CAE20AB23}" dt="2024-05-22T08:29:57.614" v="6" actId="1076"/>
        <pc:sldMkLst>
          <pc:docMk/>
          <pc:sldMk cId="2267526649" sldId="863"/>
        </pc:sldMkLst>
        <pc:spChg chg="mod">
          <ac:chgData name="Liselot De Vlieger" userId="S::u0125407@vives.be::9dc8346a-92bd-4610-b17b-9b6d56497391" providerId="AD" clId="Web-{BEEF0BEA-F595-0734-047E-564CAE20AB23}" dt="2024-05-22T08:29:57.614" v="6" actId="1076"/>
          <ac:spMkLst>
            <pc:docMk/>
            <pc:sldMk cId="2267526649" sldId="863"/>
            <ac:spMk id="5" creationId="{B4F1A454-8212-E4D7-1706-2605B8FCDB3F}"/>
          </ac:spMkLst>
        </pc:spChg>
      </pc:sldChg>
      <pc:sldChg chg="modSp">
        <pc:chgData name="Liselot De Vlieger" userId="S::u0125407@vives.be::9dc8346a-92bd-4610-b17b-9b6d56497391" providerId="AD" clId="Web-{BEEF0BEA-F595-0734-047E-564CAE20AB23}" dt="2024-05-22T08:35:58.299" v="20" actId="20577"/>
        <pc:sldMkLst>
          <pc:docMk/>
          <pc:sldMk cId="3030063501" sldId="929"/>
        </pc:sldMkLst>
        <pc:spChg chg="mod">
          <ac:chgData name="Liselot De Vlieger" userId="S::u0125407@vives.be::9dc8346a-92bd-4610-b17b-9b6d56497391" providerId="AD" clId="Web-{BEEF0BEA-F595-0734-047E-564CAE20AB23}" dt="2024-05-22T08:35:58.299" v="20" actId="20577"/>
          <ac:spMkLst>
            <pc:docMk/>
            <pc:sldMk cId="3030063501" sldId="929"/>
            <ac:spMk id="27" creationId="{CEC70357-8291-0F8E-03C8-018EB3C46674}"/>
          </ac:spMkLst>
        </pc:spChg>
      </pc:sldChg>
      <pc:sldChg chg="modSp">
        <pc:chgData name="Liselot De Vlieger" userId="S::u0125407@vives.be::9dc8346a-92bd-4610-b17b-9b6d56497391" providerId="AD" clId="Web-{BEEF0BEA-F595-0734-047E-564CAE20AB23}" dt="2024-05-22T08:37:39.521" v="33" actId="20577"/>
        <pc:sldMkLst>
          <pc:docMk/>
          <pc:sldMk cId="3543194724" sldId="934"/>
        </pc:sldMkLst>
        <pc:spChg chg="mod">
          <ac:chgData name="Liselot De Vlieger" userId="S::u0125407@vives.be::9dc8346a-92bd-4610-b17b-9b6d56497391" providerId="AD" clId="Web-{BEEF0BEA-F595-0734-047E-564CAE20AB23}" dt="2024-05-22T08:37:39.521" v="33" actId="20577"/>
          <ac:spMkLst>
            <pc:docMk/>
            <pc:sldMk cId="3543194724" sldId="934"/>
            <ac:spMk id="3" creationId="{4092429D-FF7C-9945-010D-4A9BE861A0FA}"/>
          </ac:spMkLst>
        </pc:spChg>
      </pc:sldChg>
      <pc:sldChg chg="modSp">
        <pc:chgData name="Liselot De Vlieger" userId="S::u0125407@vives.be::9dc8346a-92bd-4610-b17b-9b6d56497391" providerId="AD" clId="Web-{BEEF0BEA-F595-0734-047E-564CAE20AB23}" dt="2024-05-22T08:28:35.658" v="1" actId="20577"/>
        <pc:sldMkLst>
          <pc:docMk/>
          <pc:sldMk cId="1139645558" sldId="951"/>
        </pc:sldMkLst>
        <pc:spChg chg="mod">
          <ac:chgData name="Liselot De Vlieger" userId="S::u0125407@vives.be::9dc8346a-92bd-4610-b17b-9b6d56497391" providerId="AD" clId="Web-{BEEF0BEA-F595-0734-047E-564CAE20AB23}" dt="2024-05-22T08:28:35.658" v="1" actId="20577"/>
          <ac:spMkLst>
            <pc:docMk/>
            <pc:sldMk cId="1139645558" sldId="951"/>
            <ac:spMk id="2" creationId="{AA57E680-4FBF-6670-F0AC-3AB85342AFD3}"/>
          </ac:spMkLst>
        </pc:spChg>
      </pc:sldChg>
      <pc:sldChg chg="modSp">
        <pc:chgData name="Liselot De Vlieger" userId="S::u0125407@vives.be::9dc8346a-92bd-4610-b17b-9b6d56497391" providerId="AD" clId="Web-{BEEF0BEA-F595-0734-047E-564CAE20AB23}" dt="2024-05-22T08:29:22.019" v="5" actId="20577"/>
        <pc:sldMkLst>
          <pc:docMk/>
          <pc:sldMk cId="278773587" sldId="952"/>
        </pc:sldMkLst>
        <pc:spChg chg="mod">
          <ac:chgData name="Liselot De Vlieger" userId="S::u0125407@vives.be::9dc8346a-92bd-4610-b17b-9b6d56497391" providerId="AD" clId="Web-{BEEF0BEA-F595-0734-047E-564CAE20AB23}" dt="2024-05-22T08:29:22.019" v="5" actId="20577"/>
          <ac:spMkLst>
            <pc:docMk/>
            <pc:sldMk cId="278773587" sldId="952"/>
            <ac:spMk id="2" creationId="{AA57E680-4FBF-6670-F0AC-3AB85342AFD3}"/>
          </ac:spMkLst>
        </pc:spChg>
      </pc:sldChg>
      <pc:sldChg chg="modSp">
        <pc:chgData name="Liselot De Vlieger" userId="S::u0125407@vives.be::9dc8346a-92bd-4610-b17b-9b6d56497391" providerId="AD" clId="Web-{BEEF0BEA-F595-0734-047E-564CAE20AB23}" dt="2024-05-22T08:31:09.554" v="8" actId="20577"/>
        <pc:sldMkLst>
          <pc:docMk/>
          <pc:sldMk cId="3801900112" sldId="953"/>
        </pc:sldMkLst>
        <pc:spChg chg="mod">
          <ac:chgData name="Liselot De Vlieger" userId="S::u0125407@vives.be::9dc8346a-92bd-4610-b17b-9b6d56497391" providerId="AD" clId="Web-{BEEF0BEA-F595-0734-047E-564CAE20AB23}" dt="2024-05-22T08:31:09.554" v="8" actId="20577"/>
          <ac:spMkLst>
            <pc:docMk/>
            <pc:sldMk cId="3801900112" sldId="953"/>
            <ac:spMk id="2" creationId="{AA57E680-4FBF-6670-F0AC-3AB85342AFD3}"/>
          </ac:spMkLst>
        </pc:spChg>
      </pc:sldChg>
      <pc:sldChg chg="modSp">
        <pc:chgData name="Liselot De Vlieger" userId="S::u0125407@vives.be::9dc8346a-92bd-4610-b17b-9b6d56497391" providerId="AD" clId="Web-{BEEF0BEA-F595-0734-047E-564CAE20AB23}" dt="2024-05-22T08:35:45.673" v="18" actId="1076"/>
        <pc:sldMkLst>
          <pc:docMk/>
          <pc:sldMk cId="2250939687" sldId="954"/>
        </pc:sldMkLst>
        <pc:spChg chg="mod">
          <ac:chgData name="Liselot De Vlieger" userId="S::u0125407@vives.be::9dc8346a-92bd-4610-b17b-9b6d56497391" providerId="AD" clId="Web-{BEEF0BEA-F595-0734-047E-564CAE20AB23}" dt="2024-05-22T08:35:45.673" v="18" actId="1076"/>
          <ac:spMkLst>
            <pc:docMk/>
            <pc:sldMk cId="2250939687" sldId="954"/>
            <ac:spMk id="2" creationId="{AA57E680-4FBF-6670-F0AC-3AB85342AFD3}"/>
          </ac:spMkLst>
        </pc:spChg>
      </pc:sldChg>
      <pc:sldChg chg="modSp">
        <pc:chgData name="Liselot De Vlieger" userId="S::u0125407@vives.be::9dc8346a-92bd-4610-b17b-9b6d56497391" providerId="AD" clId="Web-{BEEF0BEA-F595-0734-047E-564CAE20AB23}" dt="2024-05-22T08:37:23.896" v="31" actId="20577"/>
        <pc:sldMkLst>
          <pc:docMk/>
          <pc:sldMk cId="1704921411" sldId="955"/>
        </pc:sldMkLst>
        <pc:spChg chg="mod">
          <ac:chgData name="Liselot De Vlieger" userId="S::u0125407@vives.be::9dc8346a-92bd-4610-b17b-9b6d56497391" providerId="AD" clId="Web-{BEEF0BEA-F595-0734-047E-564CAE20AB23}" dt="2024-05-22T08:37:23.896" v="31" actId="20577"/>
          <ac:spMkLst>
            <pc:docMk/>
            <pc:sldMk cId="1704921411" sldId="955"/>
            <ac:spMk id="2" creationId="{AA57E680-4FBF-6670-F0AC-3AB85342AFD3}"/>
          </ac:spMkLst>
        </pc:spChg>
      </pc:sldChg>
      <pc:sldChg chg="modSp">
        <pc:chgData name="Liselot De Vlieger" userId="S::u0125407@vives.be::9dc8346a-92bd-4610-b17b-9b6d56497391" providerId="AD" clId="Web-{BEEF0BEA-F595-0734-047E-564CAE20AB23}" dt="2024-05-22T08:36:58.129" v="26" actId="1076"/>
        <pc:sldMkLst>
          <pc:docMk/>
          <pc:sldMk cId="692828162" sldId="1044"/>
        </pc:sldMkLst>
        <pc:spChg chg="mod">
          <ac:chgData name="Liselot De Vlieger" userId="S::u0125407@vives.be::9dc8346a-92bd-4610-b17b-9b6d56497391" providerId="AD" clId="Web-{BEEF0BEA-F595-0734-047E-564CAE20AB23}" dt="2024-05-22T08:36:54.176" v="24" actId="1076"/>
          <ac:spMkLst>
            <pc:docMk/>
            <pc:sldMk cId="692828162" sldId="1044"/>
            <ac:spMk id="2" creationId="{688D3EEC-45A0-2D6B-9082-DC5212E4BB23}"/>
          </ac:spMkLst>
        </pc:spChg>
        <pc:spChg chg="mod">
          <ac:chgData name="Liselot De Vlieger" userId="S::u0125407@vives.be::9dc8346a-92bd-4610-b17b-9b6d56497391" providerId="AD" clId="Web-{BEEF0BEA-F595-0734-047E-564CAE20AB23}" dt="2024-05-22T08:36:49.879" v="23" actId="1076"/>
          <ac:spMkLst>
            <pc:docMk/>
            <pc:sldMk cId="692828162" sldId="1044"/>
            <ac:spMk id="5" creationId="{F249A9F1-9831-5775-62F0-2AEDD9186FA3}"/>
          </ac:spMkLst>
        </pc:spChg>
        <pc:spChg chg="mod">
          <ac:chgData name="Liselot De Vlieger" userId="S::u0125407@vives.be::9dc8346a-92bd-4610-b17b-9b6d56497391" providerId="AD" clId="Web-{BEEF0BEA-F595-0734-047E-564CAE20AB23}" dt="2024-05-22T08:36:58.129" v="26" actId="1076"/>
          <ac:spMkLst>
            <pc:docMk/>
            <pc:sldMk cId="692828162" sldId="1044"/>
            <ac:spMk id="6" creationId="{20E97224-C17C-C783-C0A1-962E4DC63759}"/>
          </ac:spMkLst>
        </pc:spChg>
        <pc:picChg chg="mod">
          <ac:chgData name="Liselot De Vlieger" userId="S::u0125407@vives.be::9dc8346a-92bd-4610-b17b-9b6d56497391" providerId="AD" clId="Web-{BEEF0BEA-F595-0734-047E-564CAE20AB23}" dt="2024-05-22T08:36:54.254" v="25" actId="1076"/>
          <ac:picMkLst>
            <pc:docMk/>
            <pc:sldMk cId="692828162" sldId="1044"/>
            <ac:picMk id="14340" creationId="{39C6BBD7-BA78-358C-1F75-850C83DF4DFA}"/>
          </ac:picMkLst>
        </pc:picChg>
      </pc:sldChg>
    </pc:docChg>
  </pc:docChgLst>
  <pc:docChgLst>
    <pc:chgData name="Liselot De Vlieger" userId="9dc8346a-92bd-4610-b17b-9b6d56497391" providerId="ADAL" clId="{DDA4EFE1-46E3-4565-8F87-15236C88B119}"/>
    <pc:docChg chg="custSel addSld delSld modSld">
      <pc:chgData name="Liselot De Vlieger" userId="9dc8346a-92bd-4610-b17b-9b6d56497391" providerId="ADAL" clId="{DDA4EFE1-46E3-4565-8F87-15236C88B119}" dt="2024-05-28T13:31:52.162" v="38" actId="571"/>
      <pc:docMkLst>
        <pc:docMk/>
      </pc:docMkLst>
      <pc:sldChg chg="modSp del mod">
        <pc:chgData name="Liselot De Vlieger" userId="9dc8346a-92bd-4610-b17b-9b6d56497391" providerId="ADAL" clId="{DDA4EFE1-46E3-4565-8F87-15236C88B119}" dt="2024-05-21T21:10:45.010" v="33" actId="47"/>
        <pc:sldMkLst>
          <pc:docMk/>
          <pc:sldMk cId="163523036" sldId="303"/>
        </pc:sldMkLst>
        <pc:spChg chg="mod">
          <ac:chgData name="Liselot De Vlieger" userId="9dc8346a-92bd-4610-b17b-9b6d56497391" providerId="ADAL" clId="{DDA4EFE1-46E3-4565-8F87-15236C88B119}" dt="2024-05-21T21:08:39.749" v="3" actId="20577"/>
          <ac:spMkLst>
            <pc:docMk/>
            <pc:sldMk cId="163523036" sldId="303"/>
            <ac:spMk id="5" creationId="{861A6B80-3FF1-F24C-93B8-7841EC7D2350}"/>
          </ac:spMkLst>
        </pc:spChg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56293911" sldId="30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942168989" sldId="85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277169272" sldId="85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692752022" sldId="85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503836467" sldId="85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520153241" sldId="86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951549631" sldId="86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267526649" sldId="86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066706387" sldId="86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58985452" sldId="86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519907925" sldId="87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577037576" sldId="87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888011192" sldId="87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188283645" sldId="87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449942512" sldId="87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4238605555" sldId="88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175131256" sldId="88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631844229" sldId="88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764199254" sldId="885"/>
        </pc:sldMkLst>
      </pc:sldChg>
      <pc:sldChg chg="modSp mod">
        <pc:chgData name="Liselot De Vlieger" userId="9dc8346a-92bd-4610-b17b-9b6d56497391" providerId="ADAL" clId="{DDA4EFE1-46E3-4565-8F87-15236C88B119}" dt="2024-05-20T18:43:37.269" v="1" actId="12"/>
        <pc:sldMkLst>
          <pc:docMk/>
          <pc:sldMk cId="1085669060" sldId="905"/>
        </pc:sldMkLst>
        <pc:spChg chg="mod">
          <ac:chgData name="Liselot De Vlieger" userId="9dc8346a-92bd-4610-b17b-9b6d56497391" providerId="ADAL" clId="{DDA4EFE1-46E3-4565-8F87-15236C88B119}" dt="2024-05-20T18:43:37.269" v="1" actId="12"/>
          <ac:spMkLst>
            <pc:docMk/>
            <pc:sldMk cId="1085669060" sldId="905"/>
            <ac:spMk id="3" creationId="{810876B4-7647-6CDD-04EA-6B1FB54CF526}"/>
          </ac:spMkLst>
        </pc:spChg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289039055" sldId="90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4012858424" sldId="91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915192099" sldId="91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126610993" sldId="91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4106511402" sldId="91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89523052" sldId="91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323738625" sldId="91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945609228" sldId="91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965766902" sldId="91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392145941" sldId="92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62522621" sldId="92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623245090" sldId="92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276703262" sldId="92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970113888" sldId="92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946342134" sldId="92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845538210" sldId="92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030063501" sldId="92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709818207" sldId="93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621646368" sldId="93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842742155" sldId="933"/>
        </pc:sldMkLst>
      </pc:sldChg>
      <pc:sldChg chg="modSp mod 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543194724" sldId="934"/>
        </pc:sldMkLst>
        <pc:spChg chg="mod">
          <ac:chgData name="Liselot De Vlieger" userId="9dc8346a-92bd-4610-b17b-9b6d56497391" providerId="ADAL" clId="{DDA4EFE1-46E3-4565-8F87-15236C88B119}" dt="2024-05-20T18:43:24.778" v="0" actId="12"/>
          <ac:spMkLst>
            <pc:docMk/>
            <pc:sldMk cId="3543194724" sldId="934"/>
            <ac:spMk id="3" creationId="{4092429D-FF7C-9945-010D-4A9BE861A0FA}"/>
          </ac:spMkLst>
        </pc:spChg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572016310" sldId="93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932128105" sldId="94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504277172" sldId="94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168365251" sldId="94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364534501" sldId="94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741282540" sldId="94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4247743041" sldId="94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648391711" sldId="94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012554991" sldId="94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209100586" sldId="94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98278394" sldId="94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139645558" sldId="95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78773587" sldId="95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801900112" sldId="95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250939687" sldId="95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704921411" sldId="95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743093368" sldId="95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955038100" sldId="95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448699180" sldId="96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681090521" sldId="96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313871697" sldId="96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083057655" sldId="96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08007711" sldId="96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607170796" sldId="96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5946148" sldId="96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589147996" sldId="98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148122904" sldId="98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63985235" sldId="98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127355167" sldId="98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996433672" sldId="98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142210836" sldId="98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4053914727" sldId="98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533493498" sldId="98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913650785" sldId="98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55666199" sldId="98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832589780" sldId="99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50304614" sldId="99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890188916" sldId="99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872588769" sldId="99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08739989" sldId="99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889504804" sldId="99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882593119" sldId="99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832446938" sldId="99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032431938" sldId="99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745703530" sldId="100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71989706" sldId="100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056530897" sldId="100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552409057" sldId="100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844690115" sldId="100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689104814" sldId="100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032933811" sldId="100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734119643" sldId="100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4013961236" sldId="100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197013908" sldId="101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203203673" sldId="101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252460431" sldId="101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012093404" sldId="101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084233226" sldId="101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4126097008" sldId="101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750429814" sldId="101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489300753" sldId="101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581143982" sldId="102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398076031" sldId="102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653998255" sldId="102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579804398" sldId="102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175461551" sldId="1027"/>
        </pc:sldMkLst>
      </pc:sldChg>
      <pc:sldChg chg="modTransition">
        <pc:chgData name="Liselot De Vlieger" userId="9dc8346a-92bd-4610-b17b-9b6d56497391" providerId="ADAL" clId="{DDA4EFE1-46E3-4565-8F87-15236C88B119}" dt="2024-05-22T10:07:28.798" v="35"/>
        <pc:sldMkLst>
          <pc:docMk/>
          <pc:sldMk cId="1122948468" sldId="102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678336382" sldId="102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909380336" sldId="102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600098714" sldId="103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712615629" sldId="103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189571720" sldId="103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080703873" sldId="103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475356781" sldId="103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4197639969" sldId="103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420398290" sldId="103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048054582" sldId="103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953317821" sldId="1041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383324268" sldId="104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234742021" sldId="104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692828162" sldId="104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035042660" sldId="104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4201428607" sldId="1047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709879957" sldId="104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361905274" sldId="104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230309702" sldId="1050"/>
        </pc:sldMkLst>
      </pc:sldChg>
      <pc:sldChg chg="addSp modSp modTransition">
        <pc:chgData name="Liselot De Vlieger" userId="9dc8346a-92bd-4610-b17b-9b6d56497391" providerId="ADAL" clId="{DDA4EFE1-46E3-4565-8F87-15236C88B119}" dt="2024-05-28T13:31:52.162" v="38" actId="571"/>
        <pc:sldMkLst>
          <pc:docMk/>
          <pc:sldMk cId="980622489" sldId="1051"/>
        </pc:sldMkLst>
        <pc:picChg chg="add mod">
          <ac:chgData name="Liselot De Vlieger" userId="9dc8346a-92bd-4610-b17b-9b6d56497391" providerId="ADAL" clId="{DDA4EFE1-46E3-4565-8F87-15236C88B119}" dt="2024-05-28T13:31:52.162" v="38" actId="571"/>
          <ac:picMkLst>
            <pc:docMk/>
            <pc:sldMk cId="980622489" sldId="1051"/>
            <ac:picMk id="3" creationId="{AA778880-E664-F04B-2234-A1D6E47F0452}"/>
          </ac:picMkLst>
        </pc:picChg>
        <pc:picChg chg="add mod">
          <ac:chgData name="Liselot De Vlieger" userId="9dc8346a-92bd-4610-b17b-9b6d56497391" providerId="ADAL" clId="{DDA4EFE1-46E3-4565-8F87-15236C88B119}" dt="2024-05-28T13:31:52.162" v="38" actId="571"/>
          <ac:picMkLst>
            <pc:docMk/>
            <pc:sldMk cId="980622489" sldId="1051"/>
            <ac:picMk id="9" creationId="{D65F9D07-9A7C-7C98-FE67-72A0B944D448}"/>
          </ac:picMkLst>
        </pc:picChg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4275888427" sldId="1052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115368737" sldId="1053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2454134" sldId="1054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258440169" sldId="1055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570325929" sldId="1056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2709868529" sldId="1057"/>
        </pc:sldMkLst>
      </pc:sldChg>
      <pc:sldChg chg="delSp modSp mod 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278156701" sldId="1058"/>
        </pc:sldMkLst>
        <pc:spChg chg="del">
          <ac:chgData name="Liselot De Vlieger" userId="9dc8346a-92bd-4610-b17b-9b6d56497391" providerId="ADAL" clId="{DDA4EFE1-46E3-4565-8F87-15236C88B119}" dt="2024-05-21T21:10:35.104" v="31" actId="478"/>
          <ac:spMkLst>
            <pc:docMk/>
            <pc:sldMk cId="1278156701" sldId="1058"/>
            <ac:spMk id="2" creationId="{AA57E680-4FBF-6670-F0AC-3AB85342AFD3}"/>
          </ac:spMkLst>
        </pc:spChg>
        <pc:spChg chg="mod">
          <ac:chgData name="Liselot De Vlieger" userId="9dc8346a-92bd-4610-b17b-9b6d56497391" providerId="ADAL" clId="{DDA4EFE1-46E3-4565-8F87-15236C88B119}" dt="2024-05-21T21:10:31.325" v="30" actId="20577"/>
          <ac:spMkLst>
            <pc:docMk/>
            <pc:sldMk cId="1278156701" sldId="1058"/>
            <ac:spMk id="3" creationId="{ADCD99BD-70A9-B3B0-62D2-87B7D4EEC655}"/>
          </ac:spMkLst>
        </pc:spChg>
        <pc:cxnChg chg="del">
          <ac:chgData name="Liselot De Vlieger" userId="9dc8346a-92bd-4610-b17b-9b6d56497391" providerId="ADAL" clId="{DDA4EFE1-46E3-4565-8F87-15236C88B119}" dt="2024-05-21T21:10:37.597" v="32" actId="478"/>
          <ac:cxnSpMkLst>
            <pc:docMk/>
            <pc:sldMk cId="1278156701" sldId="1058"/>
            <ac:cxnSpMk id="4" creationId="{D996E4C9-4843-7BF3-D910-BA96B5FEF9C5}"/>
          </ac:cxnSpMkLst>
        </pc:cxnChg>
      </pc:sldChg>
      <pc:sldChg chg="add del setBg">
        <pc:chgData name="Liselot De Vlieger" userId="9dc8346a-92bd-4610-b17b-9b6d56497391" providerId="ADAL" clId="{DDA4EFE1-46E3-4565-8F87-15236C88B119}" dt="2024-05-21T21:10:16.003" v="5"/>
        <pc:sldMkLst>
          <pc:docMk/>
          <pc:sldMk cId="1752442119" sldId="1058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872539964" sldId="1059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3262534060" sldId="1060"/>
        </pc:sldMkLst>
      </pc:sldChg>
      <pc:sldChg chg="modTransition">
        <pc:chgData name="Liselot De Vlieger" userId="9dc8346a-92bd-4610-b17b-9b6d56497391" providerId="ADAL" clId="{DDA4EFE1-46E3-4565-8F87-15236C88B119}" dt="2024-05-22T10:08:56.506" v="37"/>
        <pc:sldMkLst>
          <pc:docMk/>
          <pc:sldMk cId="1122948468" sldId="1061"/>
        </pc:sldMkLst>
      </pc:sldChg>
    </pc:docChg>
  </pc:docChgLst>
  <pc:docChgLst>
    <pc:chgData name="Filotas Theodosiou" userId="4d314f86-04bd-4c94-b8b5-e595c52c48e0" providerId="ADAL" clId="{3EA1CE42-A8CD-484A-8213-08D7C8FD6E89}"/>
    <pc:docChg chg="undo redo custSel addSld delSld modSld sldOrd">
      <pc:chgData name="Filotas Theodosiou" userId="4d314f86-04bd-4c94-b8b5-e595c52c48e0" providerId="ADAL" clId="{3EA1CE42-A8CD-484A-8213-08D7C8FD6E89}" dt="2024-05-22T10:55:55.483" v="44198"/>
      <pc:docMkLst>
        <pc:docMk/>
      </pc:docMkLst>
      <pc:sldChg chg="modSp mod modNotesTx">
        <pc:chgData name="Filotas Theodosiou" userId="4d314f86-04bd-4c94-b8b5-e595c52c48e0" providerId="ADAL" clId="{3EA1CE42-A8CD-484A-8213-08D7C8FD6E89}" dt="2024-05-21T08:48:43.668" v="39268" actId="20577"/>
        <pc:sldMkLst>
          <pc:docMk/>
          <pc:sldMk cId="163523036" sldId="303"/>
        </pc:sldMkLst>
        <pc:spChg chg="mod">
          <ac:chgData name="Filotas Theodosiou" userId="4d314f86-04bd-4c94-b8b5-e595c52c48e0" providerId="ADAL" clId="{3EA1CE42-A8CD-484A-8213-08D7C8FD6E89}" dt="2024-05-21T07:33:00.261" v="26325" actId="20577"/>
          <ac:spMkLst>
            <pc:docMk/>
            <pc:sldMk cId="163523036" sldId="303"/>
            <ac:spMk id="6" creationId="{C6369440-2710-414A-BF8C-97A09F4B8DCE}"/>
          </ac:spMkLst>
        </pc:spChg>
      </pc:sldChg>
      <pc:sldChg chg="del">
        <pc:chgData name="Filotas Theodosiou" userId="4d314f86-04bd-4c94-b8b5-e595c52c48e0" providerId="ADAL" clId="{3EA1CE42-A8CD-484A-8213-08D7C8FD6E89}" dt="2024-05-16T13:51:45.318" v="23274" actId="47"/>
        <pc:sldMkLst>
          <pc:docMk/>
          <pc:sldMk cId="256293911" sldId="304"/>
        </pc:sldMkLst>
      </pc:sldChg>
      <pc:sldChg chg="modSp del mod ord modShow">
        <pc:chgData name="Filotas Theodosiou" userId="4d314f86-04bd-4c94-b8b5-e595c52c48e0" providerId="ADAL" clId="{3EA1CE42-A8CD-484A-8213-08D7C8FD6E89}" dt="2024-05-17T09:15:40.950" v="25406" actId="47"/>
        <pc:sldMkLst>
          <pc:docMk/>
          <pc:sldMk cId="756239833" sldId="811"/>
        </pc:sldMkLst>
        <pc:spChg chg="mod">
          <ac:chgData name="Filotas Theodosiou" userId="4d314f86-04bd-4c94-b8b5-e595c52c48e0" providerId="ADAL" clId="{3EA1CE42-A8CD-484A-8213-08D7C8FD6E89}" dt="2024-05-16T14:56:21.845" v="25384" actId="207"/>
          <ac:spMkLst>
            <pc:docMk/>
            <pc:sldMk cId="756239833" sldId="811"/>
            <ac:spMk id="2" creationId="{AA57E680-4FBF-6670-F0AC-3AB85342AFD3}"/>
          </ac:spMkLst>
        </pc:spChg>
      </pc:sldChg>
      <pc:sldChg chg="add del">
        <pc:chgData name="Filotas Theodosiou" userId="4d314f86-04bd-4c94-b8b5-e595c52c48e0" providerId="ADAL" clId="{3EA1CE42-A8CD-484A-8213-08D7C8FD6E89}" dt="2024-05-16T13:51:49.329" v="23275" actId="47"/>
        <pc:sldMkLst>
          <pc:docMk/>
          <pc:sldMk cId="2325459202" sldId="812"/>
        </pc:sldMkLst>
      </pc:sldChg>
      <pc:sldChg chg="modSp add del mod modShow">
        <pc:chgData name="Filotas Theodosiou" userId="4d314f86-04bd-4c94-b8b5-e595c52c48e0" providerId="ADAL" clId="{3EA1CE42-A8CD-484A-8213-08D7C8FD6E89}" dt="2024-05-17T09:15:43.620" v="25407" actId="2696"/>
        <pc:sldMkLst>
          <pc:docMk/>
          <pc:sldMk cId="1527052294" sldId="813"/>
        </pc:sldMkLst>
        <pc:spChg chg="mod">
          <ac:chgData name="Filotas Theodosiou" userId="4d314f86-04bd-4c94-b8b5-e595c52c48e0" providerId="ADAL" clId="{3EA1CE42-A8CD-484A-8213-08D7C8FD6E89}" dt="2024-05-16T13:52:37.934" v="23335" actId="20577"/>
          <ac:spMkLst>
            <pc:docMk/>
            <pc:sldMk cId="1527052294" sldId="813"/>
            <ac:spMk id="7" creationId="{F34A485A-58FE-024C-9F2B-D7FB79901FE6}"/>
          </ac:spMkLst>
        </pc:spChg>
      </pc:sldChg>
      <pc:sldChg chg="add del">
        <pc:chgData name="Filotas Theodosiou" userId="4d314f86-04bd-4c94-b8b5-e595c52c48e0" providerId="ADAL" clId="{3EA1CE42-A8CD-484A-8213-08D7C8FD6E89}" dt="2024-05-20T12:16:30.817" v="26257" actId="47"/>
        <pc:sldMkLst>
          <pc:docMk/>
          <pc:sldMk cId="2234247996" sldId="813"/>
        </pc:sldMkLst>
      </pc:sldChg>
      <pc:sldChg chg="modSp add mod modNotesTx">
        <pc:chgData name="Filotas Theodosiou" userId="4d314f86-04bd-4c94-b8b5-e595c52c48e0" providerId="ADAL" clId="{3EA1CE42-A8CD-484A-8213-08D7C8FD6E89}" dt="2024-05-21T08:55:39.570" v="39582" actId="20577"/>
        <pc:sldMkLst>
          <pc:docMk/>
          <pc:sldMk cId="3942168989" sldId="854"/>
        </pc:sldMkLst>
        <pc:spChg chg="mod">
          <ac:chgData name="Filotas Theodosiou" userId="4d314f86-04bd-4c94-b8b5-e595c52c48e0" providerId="ADAL" clId="{3EA1CE42-A8CD-484A-8213-08D7C8FD6E89}" dt="2024-05-16T13:52:51.667" v="23338"/>
          <ac:spMkLst>
            <pc:docMk/>
            <pc:sldMk cId="3942168989" sldId="854"/>
            <ac:spMk id="7" creationId="{F34A485A-58FE-024C-9F2B-D7FB79901FE6}"/>
          </ac:spMkLst>
        </pc:spChg>
      </pc:sldChg>
      <pc:sldChg chg="delSp modSp add mod modNotesTx">
        <pc:chgData name="Filotas Theodosiou" userId="4d314f86-04bd-4c94-b8b5-e595c52c48e0" providerId="ADAL" clId="{3EA1CE42-A8CD-484A-8213-08D7C8FD6E89}" dt="2024-05-22T07:16:12.693" v="43687" actId="20577"/>
        <pc:sldMkLst>
          <pc:docMk/>
          <pc:sldMk cId="2277169272" sldId="855"/>
        </pc:sldMkLst>
        <pc:spChg chg="mod">
          <ac:chgData name="Filotas Theodosiou" userId="4d314f86-04bd-4c94-b8b5-e595c52c48e0" providerId="ADAL" clId="{3EA1CE42-A8CD-484A-8213-08D7C8FD6E89}" dt="2024-05-16T13:52:44.219" v="23336"/>
          <ac:spMkLst>
            <pc:docMk/>
            <pc:sldMk cId="2277169272" sldId="855"/>
            <ac:spMk id="7" creationId="{F34A485A-58FE-024C-9F2B-D7FB79901FE6}"/>
          </ac:spMkLst>
        </pc:spChg>
        <pc:spChg chg="mod">
          <ac:chgData name="Filotas Theodosiou" userId="4d314f86-04bd-4c94-b8b5-e595c52c48e0" providerId="ADAL" clId="{3EA1CE42-A8CD-484A-8213-08D7C8FD6E89}" dt="2024-05-15T07:48:54.282" v="8249" actId="1076"/>
          <ac:spMkLst>
            <pc:docMk/>
            <pc:sldMk cId="2277169272" sldId="855"/>
            <ac:spMk id="21" creationId="{92383414-D4F2-3286-3BAF-72545E4F3ABA}"/>
          </ac:spMkLst>
        </pc:spChg>
        <pc:spChg chg="mod">
          <ac:chgData name="Filotas Theodosiou" userId="4d314f86-04bd-4c94-b8b5-e595c52c48e0" providerId="ADAL" clId="{3EA1CE42-A8CD-484A-8213-08D7C8FD6E89}" dt="2024-05-15T07:48:54.282" v="8249" actId="1076"/>
          <ac:spMkLst>
            <pc:docMk/>
            <pc:sldMk cId="2277169272" sldId="855"/>
            <ac:spMk id="25" creationId="{75AAE6AA-D2EE-77D9-60F2-007A701B3AF8}"/>
          </ac:spMkLst>
        </pc:spChg>
        <pc:spChg chg="mod">
          <ac:chgData name="Filotas Theodosiou" userId="4d314f86-04bd-4c94-b8b5-e595c52c48e0" providerId="ADAL" clId="{3EA1CE42-A8CD-484A-8213-08D7C8FD6E89}" dt="2024-05-15T12:39:07.227" v="11011" actId="113"/>
          <ac:spMkLst>
            <pc:docMk/>
            <pc:sldMk cId="2277169272" sldId="855"/>
            <ac:spMk id="26" creationId="{B54703E3-D4D3-DA89-7976-4B80356ED6B4}"/>
          </ac:spMkLst>
        </pc:spChg>
        <pc:spChg chg="mod">
          <ac:chgData name="Filotas Theodosiou" userId="4d314f86-04bd-4c94-b8b5-e595c52c48e0" providerId="ADAL" clId="{3EA1CE42-A8CD-484A-8213-08D7C8FD6E89}" dt="2024-05-15T07:47:11.475" v="8084" actId="20577"/>
          <ac:spMkLst>
            <pc:docMk/>
            <pc:sldMk cId="2277169272" sldId="855"/>
            <ac:spMk id="27" creationId="{4131E1AB-250D-9287-9F2B-3B1EEDC1B847}"/>
          </ac:spMkLst>
        </pc:spChg>
        <pc:spChg chg="mod">
          <ac:chgData name="Filotas Theodosiou" userId="4d314f86-04bd-4c94-b8b5-e595c52c48e0" providerId="ADAL" clId="{3EA1CE42-A8CD-484A-8213-08D7C8FD6E89}" dt="2024-05-15T07:48:17.126" v="8237" actId="20577"/>
          <ac:spMkLst>
            <pc:docMk/>
            <pc:sldMk cId="2277169272" sldId="855"/>
            <ac:spMk id="28" creationId="{4E220A40-0C79-F1C3-1DCC-A77C2BC09AD9}"/>
          </ac:spMkLst>
        </pc:spChg>
        <pc:spChg chg="mod">
          <ac:chgData name="Filotas Theodosiou" userId="4d314f86-04bd-4c94-b8b5-e595c52c48e0" providerId="ADAL" clId="{3EA1CE42-A8CD-484A-8213-08D7C8FD6E89}" dt="2024-05-15T12:39:38.299" v="11039" actId="14100"/>
          <ac:spMkLst>
            <pc:docMk/>
            <pc:sldMk cId="2277169272" sldId="855"/>
            <ac:spMk id="29" creationId="{F643E80E-4953-AD2A-C4EB-D6B008020CBC}"/>
          </ac:spMkLst>
        </pc:spChg>
        <pc:spChg chg="del">
          <ac:chgData name="Filotas Theodosiou" userId="4d314f86-04bd-4c94-b8b5-e595c52c48e0" providerId="ADAL" clId="{3EA1CE42-A8CD-484A-8213-08D7C8FD6E89}" dt="2024-05-15T07:44:04.340" v="7910" actId="478"/>
          <ac:spMkLst>
            <pc:docMk/>
            <pc:sldMk cId="2277169272" sldId="855"/>
            <ac:spMk id="34" creationId="{3EAD6495-BFA6-7CFD-F5F6-89F236941EEA}"/>
          </ac:spMkLst>
        </pc:spChg>
        <pc:cxnChg chg="mod">
          <ac:chgData name="Filotas Theodosiou" userId="4d314f86-04bd-4c94-b8b5-e595c52c48e0" providerId="ADAL" clId="{3EA1CE42-A8CD-484A-8213-08D7C8FD6E89}" dt="2024-05-15T07:44:45.180" v="7924" actId="1076"/>
          <ac:cxnSpMkLst>
            <pc:docMk/>
            <pc:sldMk cId="2277169272" sldId="855"/>
            <ac:cxnSpMk id="30" creationId="{2E4767B5-3B4A-BF49-1A45-334F7B2CDC95}"/>
          </ac:cxnSpMkLst>
        </pc:cxnChg>
        <pc:cxnChg chg="mod">
          <ac:chgData name="Filotas Theodosiou" userId="4d314f86-04bd-4c94-b8b5-e595c52c48e0" providerId="ADAL" clId="{3EA1CE42-A8CD-484A-8213-08D7C8FD6E89}" dt="2024-05-15T07:47:16.414" v="8085" actId="14100"/>
          <ac:cxnSpMkLst>
            <pc:docMk/>
            <pc:sldMk cId="2277169272" sldId="855"/>
            <ac:cxnSpMk id="31" creationId="{953E2FA2-6B09-1C6B-171D-245DF60F81B1}"/>
          </ac:cxnSpMkLst>
        </pc:cxnChg>
        <pc:cxnChg chg="mod">
          <ac:chgData name="Filotas Theodosiou" userId="4d314f86-04bd-4c94-b8b5-e595c52c48e0" providerId="ADAL" clId="{3EA1CE42-A8CD-484A-8213-08D7C8FD6E89}" dt="2024-05-15T07:47:19.943" v="8086" actId="14100"/>
          <ac:cxnSpMkLst>
            <pc:docMk/>
            <pc:sldMk cId="2277169272" sldId="855"/>
            <ac:cxnSpMk id="32" creationId="{08966657-A830-AD64-96F7-CB60F9AA6964}"/>
          </ac:cxnSpMkLst>
        </pc:cxnChg>
        <pc:cxnChg chg="mod">
          <ac:chgData name="Filotas Theodosiou" userId="4d314f86-04bd-4c94-b8b5-e595c52c48e0" providerId="ADAL" clId="{3EA1CE42-A8CD-484A-8213-08D7C8FD6E89}" dt="2024-05-15T07:48:58.177" v="8250" actId="1076"/>
          <ac:cxnSpMkLst>
            <pc:docMk/>
            <pc:sldMk cId="2277169272" sldId="855"/>
            <ac:cxnSpMk id="33" creationId="{0F585814-4C61-ECA8-0807-73E2FC8F539A}"/>
          </ac:cxnSpMkLst>
        </pc:cxnChg>
      </pc:sldChg>
      <pc:sldChg chg="modSp add mod modNotesTx">
        <pc:chgData name="Filotas Theodosiou" userId="4d314f86-04bd-4c94-b8b5-e595c52c48e0" providerId="ADAL" clId="{3EA1CE42-A8CD-484A-8213-08D7C8FD6E89}" dt="2024-05-21T11:35:55.918" v="40397" actId="1035"/>
        <pc:sldMkLst>
          <pc:docMk/>
          <pc:sldMk cId="2692752022" sldId="856"/>
        </pc:sldMkLst>
        <pc:spChg chg="mod">
          <ac:chgData name="Filotas Theodosiou" userId="4d314f86-04bd-4c94-b8b5-e595c52c48e0" providerId="ADAL" clId="{3EA1CE42-A8CD-484A-8213-08D7C8FD6E89}" dt="2024-05-21T11:35:55.918" v="40397" actId="1035"/>
          <ac:spMkLst>
            <pc:docMk/>
            <pc:sldMk cId="2692752022" sldId="856"/>
            <ac:spMk id="5" creationId="{3AD367CA-76E6-65FB-6BC0-2A5B9F3B0520}"/>
          </ac:spMkLst>
        </pc:spChg>
        <pc:spChg chg="mod">
          <ac:chgData name="Filotas Theodosiou" userId="4d314f86-04bd-4c94-b8b5-e595c52c48e0" providerId="ADAL" clId="{3EA1CE42-A8CD-484A-8213-08D7C8FD6E89}" dt="2024-05-16T13:53:06.026" v="23362" actId="20577"/>
          <ac:spMkLst>
            <pc:docMk/>
            <pc:sldMk cId="2692752022" sldId="856"/>
            <ac:spMk id="7" creationId="{F34A485A-58FE-024C-9F2B-D7FB79901FE6}"/>
          </ac:spMkLst>
        </pc:spChg>
        <pc:picChg chg="mod">
          <ac:chgData name="Filotas Theodosiou" userId="4d314f86-04bd-4c94-b8b5-e595c52c48e0" providerId="ADAL" clId="{3EA1CE42-A8CD-484A-8213-08D7C8FD6E89}" dt="2024-05-21T08:56:36.108" v="39830" actId="1076"/>
          <ac:picMkLst>
            <pc:docMk/>
            <pc:sldMk cId="2692752022" sldId="856"/>
            <ac:picMk id="1028" creationId="{6BE908B6-677B-48CC-613D-010EABBEB69E}"/>
          </ac:picMkLst>
        </pc:picChg>
      </pc:sldChg>
      <pc:sldChg chg="modSp add del mod">
        <pc:chgData name="Filotas Theodosiou" userId="4d314f86-04bd-4c94-b8b5-e595c52c48e0" providerId="ADAL" clId="{3EA1CE42-A8CD-484A-8213-08D7C8FD6E89}" dt="2024-05-16T13:53:15.157" v="23364" actId="47"/>
        <pc:sldMkLst>
          <pc:docMk/>
          <pc:sldMk cId="479909560" sldId="857"/>
        </pc:sldMkLst>
        <pc:spChg chg="mod">
          <ac:chgData name="Filotas Theodosiou" userId="4d314f86-04bd-4c94-b8b5-e595c52c48e0" providerId="ADAL" clId="{3EA1CE42-A8CD-484A-8213-08D7C8FD6E89}" dt="2024-05-16T13:53:11.449" v="23363"/>
          <ac:spMkLst>
            <pc:docMk/>
            <pc:sldMk cId="479909560" sldId="857"/>
            <ac:spMk id="7" creationId="{F34A485A-58FE-024C-9F2B-D7FB79901FE6}"/>
          </ac:spMkLst>
        </pc:spChg>
      </pc:sldChg>
      <pc:sldChg chg="add del">
        <pc:chgData name="Filotas Theodosiou" userId="4d314f86-04bd-4c94-b8b5-e595c52c48e0" providerId="ADAL" clId="{3EA1CE42-A8CD-484A-8213-08D7C8FD6E89}" dt="2024-05-16T14:57:15.991" v="25395" actId="47"/>
        <pc:sldMkLst>
          <pc:docMk/>
          <pc:sldMk cId="861062551" sldId="858"/>
        </pc:sldMkLst>
      </pc:sldChg>
      <pc:sldChg chg="addSp delSp modSp add mod modNotesTx">
        <pc:chgData name="Filotas Theodosiou" userId="4d314f86-04bd-4c94-b8b5-e595c52c48e0" providerId="ADAL" clId="{3EA1CE42-A8CD-484A-8213-08D7C8FD6E89}" dt="2024-05-21T08:59:04.309" v="40291" actId="20577"/>
        <pc:sldMkLst>
          <pc:docMk/>
          <pc:sldMk cId="1503836467" sldId="859"/>
        </pc:sldMkLst>
        <pc:spChg chg="del">
          <ac:chgData name="Filotas Theodosiou" userId="4d314f86-04bd-4c94-b8b5-e595c52c48e0" providerId="ADAL" clId="{3EA1CE42-A8CD-484A-8213-08D7C8FD6E89}" dt="2024-05-13T06:51:30.335" v="75" actId="478"/>
          <ac:spMkLst>
            <pc:docMk/>
            <pc:sldMk cId="1503836467" sldId="859"/>
            <ac:spMk id="2" creationId="{A2059842-4B97-751F-025C-1BDC793183DC}"/>
          </ac:spMkLst>
        </pc:spChg>
        <pc:spChg chg="add del">
          <ac:chgData name="Filotas Theodosiou" userId="4d314f86-04bd-4c94-b8b5-e595c52c48e0" providerId="ADAL" clId="{3EA1CE42-A8CD-484A-8213-08D7C8FD6E89}" dt="2024-05-13T06:51:45.780" v="77" actId="22"/>
          <ac:spMkLst>
            <pc:docMk/>
            <pc:sldMk cId="1503836467" sldId="859"/>
            <ac:spMk id="5" creationId="{0DEDFCBA-AFBE-3E82-1856-2013F2F59799}"/>
          </ac:spMkLst>
        </pc:spChg>
        <pc:spChg chg="add del">
          <ac:chgData name="Filotas Theodosiou" userId="4d314f86-04bd-4c94-b8b5-e595c52c48e0" providerId="ADAL" clId="{3EA1CE42-A8CD-484A-8213-08D7C8FD6E89}" dt="2024-05-13T06:51:52.461" v="79"/>
          <ac:spMkLst>
            <pc:docMk/>
            <pc:sldMk cId="1503836467" sldId="859"/>
            <ac:spMk id="6" creationId="{BF760A0D-4402-831B-CFF9-72E76CA240B0}"/>
          </ac:spMkLst>
        </pc:spChg>
        <pc:spChg chg="mod">
          <ac:chgData name="Filotas Theodosiou" userId="4d314f86-04bd-4c94-b8b5-e595c52c48e0" providerId="ADAL" clId="{3EA1CE42-A8CD-484A-8213-08D7C8FD6E89}" dt="2024-05-20T11:12:35.740" v="25563" actId="20577"/>
          <ac:spMkLst>
            <pc:docMk/>
            <pc:sldMk cId="1503836467" sldId="859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3T06:52:36.954" v="104" actId="1076"/>
          <ac:spMkLst>
            <pc:docMk/>
            <pc:sldMk cId="1503836467" sldId="859"/>
            <ac:spMk id="9" creationId="{C732C78E-9F0F-128A-2C5B-C81A3B7DCB95}"/>
          </ac:spMkLst>
        </pc:spChg>
        <pc:picChg chg="add del">
          <ac:chgData name="Filotas Theodosiou" userId="4d314f86-04bd-4c94-b8b5-e595c52c48e0" providerId="ADAL" clId="{3EA1CE42-A8CD-484A-8213-08D7C8FD6E89}" dt="2024-05-13T06:51:52.461" v="79"/>
          <ac:picMkLst>
            <pc:docMk/>
            <pc:sldMk cId="1503836467" sldId="859"/>
            <ac:picMk id="1026" creationId="{5DBFF017-EEE9-AEFC-0699-4E047AB21AFA}"/>
          </ac:picMkLst>
        </pc:picChg>
        <pc:picChg chg="add mod">
          <ac:chgData name="Filotas Theodosiou" userId="4d314f86-04bd-4c94-b8b5-e595c52c48e0" providerId="ADAL" clId="{3EA1CE42-A8CD-484A-8213-08D7C8FD6E89}" dt="2024-05-13T06:52:23.788" v="86" actId="1076"/>
          <ac:picMkLst>
            <pc:docMk/>
            <pc:sldMk cId="1503836467" sldId="859"/>
            <ac:picMk id="1028" creationId="{5795549C-74DC-5816-7296-B1F56258E23F}"/>
          </ac:picMkLst>
        </pc:picChg>
      </pc:sldChg>
      <pc:sldChg chg="addSp delSp modSp add mod modNotesTx">
        <pc:chgData name="Filotas Theodosiou" userId="4d314f86-04bd-4c94-b8b5-e595c52c48e0" providerId="ADAL" clId="{3EA1CE42-A8CD-484A-8213-08D7C8FD6E89}" dt="2024-05-21T08:59:15.793" v="40355" actId="20577"/>
        <pc:sldMkLst>
          <pc:docMk/>
          <pc:sldMk cId="1520153241" sldId="860"/>
        </pc:sldMkLst>
        <pc:spChg chg="add del mod">
          <ac:chgData name="Filotas Theodosiou" userId="4d314f86-04bd-4c94-b8b5-e595c52c48e0" providerId="ADAL" clId="{3EA1CE42-A8CD-484A-8213-08D7C8FD6E89}" dt="2024-05-13T06:52:50.761" v="116" actId="478"/>
          <ac:spMkLst>
            <pc:docMk/>
            <pc:sldMk cId="1520153241" sldId="860"/>
            <ac:spMk id="2" creationId="{04C80C07-C492-EA44-DEB7-6824EF6C8BA1}"/>
          </ac:spMkLst>
        </pc:spChg>
        <pc:spChg chg="add mod">
          <ac:chgData name="Filotas Theodosiou" userId="4d314f86-04bd-4c94-b8b5-e595c52c48e0" providerId="ADAL" clId="{3EA1CE42-A8CD-484A-8213-08D7C8FD6E89}" dt="2024-05-21T07:37:03.469" v="26755" actId="207"/>
          <ac:spMkLst>
            <pc:docMk/>
            <pc:sldMk cId="1520153241" sldId="860"/>
            <ac:spMk id="6" creationId="{8466CDD0-E875-F820-B484-1D6E191654D1}"/>
          </ac:spMkLst>
        </pc:spChg>
        <pc:spChg chg="mod">
          <ac:chgData name="Filotas Theodosiou" userId="4d314f86-04bd-4c94-b8b5-e595c52c48e0" providerId="ADAL" clId="{3EA1CE42-A8CD-484A-8213-08D7C8FD6E89}" dt="2024-05-20T11:12:44.235" v="25565" actId="20577"/>
          <ac:spMkLst>
            <pc:docMk/>
            <pc:sldMk cId="1520153241" sldId="860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13T06:52:53.906" v="117" actId="478"/>
          <ac:spMkLst>
            <pc:docMk/>
            <pc:sldMk cId="1520153241" sldId="860"/>
            <ac:spMk id="9" creationId="{C732C78E-9F0F-128A-2C5B-C81A3B7DCB95}"/>
          </ac:spMkLst>
        </pc:spChg>
        <pc:spChg chg="add mod">
          <ac:chgData name="Filotas Theodosiou" userId="4d314f86-04bd-4c94-b8b5-e595c52c48e0" providerId="ADAL" clId="{3EA1CE42-A8CD-484A-8213-08D7C8FD6E89}" dt="2024-05-13T06:53:28.892" v="127" actId="1076"/>
          <ac:spMkLst>
            <pc:docMk/>
            <pc:sldMk cId="1520153241" sldId="860"/>
            <ac:spMk id="10" creationId="{8B1FA1E3-6D34-5228-CC56-F7B3F7310440}"/>
          </ac:spMkLst>
        </pc:spChg>
        <pc:picChg chg="add del mod">
          <ac:chgData name="Filotas Theodosiou" userId="4d314f86-04bd-4c94-b8b5-e595c52c48e0" providerId="ADAL" clId="{3EA1CE42-A8CD-484A-8213-08D7C8FD6E89}" dt="2024-05-13T06:52:50.761" v="116" actId="478"/>
          <ac:picMkLst>
            <pc:docMk/>
            <pc:sldMk cId="1520153241" sldId="860"/>
            <ac:picMk id="3" creationId="{048A8BEB-76C8-21BC-3AD2-20FC2F5AEC7D}"/>
          </ac:picMkLst>
        </pc:picChg>
        <pc:picChg chg="del">
          <ac:chgData name="Filotas Theodosiou" userId="4d314f86-04bd-4c94-b8b5-e595c52c48e0" providerId="ADAL" clId="{3EA1CE42-A8CD-484A-8213-08D7C8FD6E89}" dt="2024-05-13T06:52:53.906" v="117" actId="478"/>
          <ac:picMkLst>
            <pc:docMk/>
            <pc:sldMk cId="1520153241" sldId="860"/>
            <ac:picMk id="1028" creationId="{5795549C-74DC-5816-7296-B1F56258E23F}"/>
          </ac:picMkLst>
        </pc:picChg>
      </pc:sldChg>
      <pc:sldChg chg="addSp delSp modSp add mod modNotesTx">
        <pc:chgData name="Filotas Theodosiou" userId="4d314f86-04bd-4c94-b8b5-e595c52c48e0" providerId="ADAL" clId="{3EA1CE42-A8CD-484A-8213-08D7C8FD6E89}" dt="2024-05-22T07:17:41.211" v="43689" actId="1076"/>
        <pc:sldMkLst>
          <pc:docMk/>
          <pc:sldMk cId="1951549631" sldId="861"/>
        </pc:sldMkLst>
        <pc:spChg chg="add mod">
          <ac:chgData name="Filotas Theodosiou" userId="4d314f86-04bd-4c94-b8b5-e595c52c48e0" providerId="ADAL" clId="{3EA1CE42-A8CD-484A-8213-08D7C8FD6E89}" dt="2024-05-22T07:17:41.211" v="43689" actId="1076"/>
          <ac:spMkLst>
            <pc:docMk/>
            <pc:sldMk cId="1951549631" sldId="861"/>
            <ac:spMk id="2" creationId="{8D3FF186-EC1A-9FF8-3FC4-0E8B92706D8A}"/>
          </ac:spMkLst>
        </pc:spChg>
        <pc:spChg chg="del">
          <ac:chgData name="Filotas Theodosiou" userId="4d314f86-04bd-4c94-b8b5-e595c52c48e0" providerId="ADAL" clId="{3EA1CE42-A8CD-484A-8213-08D7C8FD6E89}" dt="2024-05-13T06:55:09.983" v="192" actId="478"/>
          <ac:spMkLst>
            <pc:docMk/>
            <pc:sldMk cId="1951549631" sldId="861"/>
            <ac:spMk id="6" creationId="{8466CDD0-E875-F820-B484-1D6E191654D1}"/>
          </ac:spMkLst>
        </pc:spChg>
        <pc:spChg chg="mod">
          <ac:chgData name="Filotas Theodosiou" userId="4d314f86-04bd-4c94-b8b5-e595c52c48e0" providerId="ADAL" clId="{3EA1CE42-A8CD-484A-8213-08D7C8FD6E89}" dt="2024-05-20T11:14:31.754" v="25572"/>
          <ac:spMkLst>
            <pc:docMk/>
            <pc:sldMk cId="1951549631" sldId="861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13T06:55:12.529" v="193" actId="478"/>
          <ac:spMkLst>
            <pc:docMk/>
            <pc:sldMk cId="1951549631" sldId="861"/>
            <ac:spMk id="10" creationId="{8B1FA1E3-6D34-5228-CC56-F7B3F7310440}"/>
          </ac:spMkLst>
        </pc:spChg>
        <pc:picChg chg="add mod">
          <ac:chgData name="Filotas Theodosiou" userId="4d314f86-04bd-4c94-b8b5-e595c52c48e0" providerId="ADAL" clId="{3EA1CE42-A8CD-484A-8213-08D7C8FD6E89}" dt="2024-05-15T08:07:09.368" v="8905" actId="1076"/>
          <ac:picMkLst>
            <pc:docMk/>
            <pc:sldMk cId="1951549631" sldId="861"/>
            <ac:picMk id="4098" creationId="{A61D4FE7-5747-D608-AA67-689B56DEA0D5}"/>
          </ac:picMkLst>
        </pc:picChg>
      </pc:sldChg>
      <pc:sldChg chg="addSp modSp add del mod">
        <pc:chgData name="Filotas Theodosiou" userId="4d314f86-04bd-4c94-b8b5-e595c52c48e0" providerId="ADAL" clId="{3EA1CE42-A8CD-484A-8213-08D7C8FD6E89}" dt="2024-05-15T08:06:52.746" v="8903" actId="47"/>
        <pc:sldMkLst>
          <pc:docMk/>
          <pc:sldMk cId="2858071341" sldId="862"/>
        </pc:sldMkLst>
        <pc:spChg chg="mod">
          <ac:chgData name="Filotas Theodosiou" userId="4d314f86-04bd-4c94-b8b5-e595c52c48e0" providerId="ADAL" clId="{3EA1CE42-A8CD-484A-8213-08D7C8FD6E89}" dt="2024-05-13T07:22:48.756" v="1010" actId="20577"/>
          <ac:spMkLst>
            <pc:docMk/>
            <pc:sldMk cId="2858071341" sldId="862"/>
            <ac:spMk id="2" creationId="{A2059842-4B97-751F-025C-1BDC793183DC}"/>
          </ac:spMkLst>
        </pc:spChg>
        <pc:spChg chg="add mod">
          <ac:chgData name="Filotas Theodosiou" userId="4d314f86-04bd-4c94-b8b5-e595c52c48e0" providerId="ADAL" clId="{3EA1CE42-A8CD-484A-8213-08D7C8FD6E89}" dt="2024-05-13T07:05:49.401" v="824" actId="1076"/>
          <ac:spMkLst>
            <pc:docMk/>
            <pc:sldMk cId="2858071341" sldId="862"/>
            <ac:spMk id="3" creationId="{63BE504B-2CA7-223E-BE2E-D69A256610A3}"/>
          </ac:spMkLst>
        </pc:spChg>
        <pc:spChg chg="add mod">
          <ac:chgData name="Filotas Theodosiou" userId="4d314f86-04bd-4c94-b8b5-e595c52c48e0" providerId="ADAL" clId="{3EA1CE42-A8CD-484A-8213-08D7C8FD6E89}" dt="2024-05-13T07:05:48.022" v="823" actId="1076"/>
          <ac:spMkLst>
            <pc:docMk/>
            <pc:sldMk cId="2858071341" sldId="862"/>
            <ac:spMk id="5" creationId="{F2FED5B8-F1B5-0806-9B59-3A1B86F43FB3}"/>
          </ac:spMkLst>
        </pc:spChg>
        <pc:spChg chg="add mod">
          <ac:chgData name="Filotas Theodosiou" userId="4d314f86-04bd-4c94-b8b5-e595c52c48e0" providerId="ADAL" clId="{3EA1CE42-A8CD-484A-8213-08D7C8FD6E89}" dt="2024-05-13T07:05:59.399" v="832" actId="1076"/>
          <ac:spMkLst>
            <pc:docMk/>
            <pc:sldMk cId="2858071341" sldId="862"/>
            <ac:spMk id="6" creationId="{D3317D71-FE8E-70E1-E7D9-24AB8A90A1F3}"/>
          </ac:spMkLst>
        </pc:spChg>
        <pc:spChg chg="add mod">
          <ac:chgData name="Filotas Theodosiou" userId="4d314f86-04bd-4c94-b8b5-e595c52c48e0" providerId="ADAL" clId="{3EA1CE42-A8CD-484A-8213-08D7C8FD6E89}" dt="2024-05-13T07:06:14.884" v="858" actId="20577"/>
          <ac:spMkLst>
            <pc:docMk/>
            <pc:sldMk cId="2858071341" sldId="862"/>
            <ac:spMk id="8" creationId="{4F9DA145-1C68-D8F3-5712-FE06EE66E352}"/>
          </ac:spMkLst>
        </pc:spChg>
        <pc:spChg chg="add mod">
          <ac:chgData name="Filotas Theodosiou" userId="4d314f86-04bd-4c94-b8b5-e595c52c48e0" providerId="ADAL" clId="{3EA1CE42-A8CD-484A-8213-08D7C8FD6E89}" dt="2024-05-13T07:06:20.142" v="882" actId="20577"/>
          <ac:spMkLst>
            <pc:docMk/>
            <pc:sldMk cId="2858071341" sldId="862"/>
            <ac:spMk id="9" creationId="{0D146935-4192-F905-5FDD-BEDF3291C4AB}"/>
          </ac:spMkLst>
        </pc:spChg>
      </pc:sldChg>
      <pc:sldChg chg="new del">
        <pc:chgData name="Filotas Theodosiou" userId="4d314f86-04bd-4c94-b8b5-e595c52c48e0" providerId="ADAL" clId="{3EA1CE42-A8CD-484A-8213-08D7C8FD6E89}" dt="2024-05-13T07:03:29.325" v="710" actId="47"/>
        <pc:sldMkLst>
          <pc:docMk/>
          <pc:sldMk cId="3827416351" sldId="862"/>
        </pc:sldMkLst>
      </pc:sldChg>
      <pc:sldChg chg="addSp delSp modSp add mod modNotesTx">
        <pc:chgData name="Filotas Theodosiou" userId="4d314f86-04bd-4c94-b8b5-e595c52c48e0" providerId="ADAL" clId="{3EA1CE42-A8CD-484A-8213-08D7C8FD6E89}" dt="2024-05-22T07:18:26.861" v="43800" actId="20577"/>
        <pc:sldMkLst>
          <pc:docMk/>
          <pc:sldMk cId="2267526649" sldId="863"/>
        </pc:sldMkLst>
        <pc:spChg chg="add mod">
          <ac:chgData name="Filotas Theodosiou" userId="4d314f86-04bd-4c94-b8b5-e595c52c48e0" providerId="ADAL" clId="{3EA1CE42-A8CD-484A-8213-08D7C8FD6E89}" dt="2024-05-21T07:40:20.429" v="27442"/>
          <ac:spMkLst>
            <pc:docMk/>
            <pc:sldMk cId="2267526649" sldId="863"/>
            <ac:spMk id="2" creationId="{4878168E-9AF2-C0B8-EED5-B977C9BBE03A}"/>
          </ac:spMkLst>
        </pc:spChg>
        <pc:spChg chg="del">
          <ac:chgData name="Filotas Theodosiou" userId="4d314f86-04bd-4c94-b8b5-e595c52c48e0" providerId="ADAL" clId="{3EA1CE42-A8CD-484A-8213-08D7C8FD6E89}" dt="2024-05-13T07:09:43.502" v="909" actId="478"/>
          <ac:spMkLst>
            <pc:docMk/>
            <pc:sldMk cId="2267526649" sldId="863"/>
            <ac:spMk id="2" creationId="{8D3FF186-EC1A-9FF8-3FC4-0E8B92706D8A}"/>
          </ac:spMkLst>
        </pc:spChg>
        <pc:spChg chg="add mod">
          <ac:chgData name="Filotas Theodosiou" userId="4d314f86-04bd-4c94-b8b5-e595c52c48e0" providerId="ADAL" clId="{3EA1CE42-A8CD-484A-8213-08D7C8FD6E89}" dt="2024-05-21T11:37:50.256" v="40401" actId="20577"/>
          <ac:spMkLst>
            <pc:docMk/>
            <pc:sldMk cId="2267526649" sldId="863"/>
            <ac:spMk id="3" creationId="{5082B56E-7737-59B0-8687-CD1188BBD429}"/>
          </ac:spMkLst>
        </pc:spChg>
        <pc:spChg chg="add mod">
          <ac:chgData name="Filotas Theodosiou" userId="4d314f86-04bd-4c94-b8b5-e595c52c48e0" providerId="ADAL" clId="{3EA1CE42-A8CD-484A-8213-08D7C8FD6E89}" dt="2024-05-13T07:09:49.083" v="910"/>
          <ac:spMkLst>
            <pc:docMk/>
            <pc:sldMk cId="2267526649" sldId="863"/>
            <ac:spMk id="5" creationId="{B4F1A454-8212-E4D7-1706-2605B8FCDB3F}"/>
          </ac:spMkLst>
        </pc:spChg>
        <pc:spChg chg="mod">
          <ac:chgData name="Filotas Theodosiou" userId="4d314f86-04bd-4c94-b8b5-e595c52c48e0" providerId="ADAL" clId="{3EA1CE42-A8CD-484A-8213-08D7C8FD6E89}" dt="2024-05-20T11:14:36.829" v="25573"/>
          <ac:spMkLst>
            <pc:docMk/>
            <pc:sldMk cId="2267526649" sldId="863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3T07:09:49.083" v="910"/>
          <ac:spMkLst>
            <pc:docMk/>
            <pc:sldMk cId="2267526649" sldId="863"/>
            <ac:spMk id="8" creationId="{9F25C17F-4393-1AA4-5899-5E93C488D195}"/>
          </ac:spMkLst>
        </pc:spChg>
        <pc:picChg chg="add mod">
          <ac:chgData name="Filotas Theodosiou" userId="4d314f86-04bd-4c94-b8b5-e595c52c48e0" providerId="ADAL" clId="{3EA1CE42-A8CD-484A-8213-08D7C8FD6E89}" dt="2024-05-13T07:09:49.083" v="910"/>
          <ac:picMkLst>
            <pc:docMk/>
            <pc:sldMk cId="2267526649" sldId="863"/>
            <ac:picMk id="6" creationId="{829ACF05-39CB-0ACE-C32B-EBE2B7DEB555}"/>
          </ac:picMkLst>
        </pc:picChg>
        <pc:picChg chg="add del">
          <ac:chgData name="Filotas Theodosiou" userId="4d314f86-04bd-4c94-b8b5-e595c52c48e0" providerId="ADAL" clId="{3EA1CE42-A8CD-484A-8213-08D7C8FD6E89}" dt="2024-05-20T11:14:14.773" v="25569" actId="22"/>
          <ac:picMkLst>
            <pc:docMk/>
            <pc:sldMk cId="2267526649" sldId="863"/>
            <ac:picMk id="9" creationId="{8C26244E-7F11-E450-8BDA-6033462DFF63}"/>
          </ac:picMkLst>
        </pc:picChg>
        <pc:picChg chg="add del">
          <ac:chgData name="Filotas Theodosiou" userId="4d314f86-04bd-4c94-b8b5-e595c52c48e0" providerId="ADAL" clId="{3EA1CE42-A8CD-484A-8213-08D7C8FD6E89}" dt="2024-05-20T11:14:17.820" v="25571" actId="22"/>
          <ac:picMkLst>
            <pc:docMk/>
            <pc:sldMk cId="2267526649" sldId="863"/>
            <ac:picMk id="11" creationId="{936C6509-0BB5-61E1-2121-C2FA14A313D2}"/>
          </ac:picMkLst>
        </pc:picChg>
        <pc:picChg chg="del">
          <ac:chgData name="Filotas Theodosiou" userId="4d314f86-04bd-4c94-b8b5-e595c52c48e0" providerId="ADAL" clId="{3EA1CE42-A8CD-484A-8213-08D7C8FD6E89}" dt="2024-05-13T07:09:43.502" v="909" actId="478"/>
          <ac:picMkLst>
            <pc:docMk/>
            <pc:sldMk cId="2267526649" sldId="863"/>
            <ac:picMk id="4098" creationId="{A61D4FE7-5747-D608-AA67-689B56DEA0D5}"/>
          </ac:picMkLst>
        </pc:picChg>
      </pc:sldChg>
      <pc:sldChg chg="addSp modSp add del mod">
        <pc:chgData name="Filotas Theodosiou" userId="4d314f86-04bd-4c94-b8b5-e595c52c48e0" providerId="ADAL" clId="{3EA1CE42-A8CD-484A-8213-08D7C8FD6E89}" dt="2024-05-21T07:40:22.908" v="27443" actId="47"/>
        <pc:sldMkLst>
          <pc:docMk/>
          <pc:sldMk cId="1633977418" sldId="864"/>
        </pc:sldMkLst>
        <pc:spChg chg="add mod">
          <ac:chgData name="Filotas Theodosiou" userId="4d314f86-04bd-4c94-b8b5-e595c52c48e0" providerId="ADAL" clId="{3EA1CE42-A8CD-484A-8213-08D7C8FD6E89}" dt="2024-05-15T08:07:48.156" v="8924" actId="207"/>
          <ac:spMkLst>
            <pc:docMk/>
            <pc:sldMk cId="1633977418" sldId="864"/>
            <ac:spMk id="2" creationId="{4326092A-629B-0C41-8EA8-6A8E3C4335A8}"/>
          </ac:spMkLst>
        </pc:spChg>
        <pc:spChg chg="mod">
          <ac:chgData name="Filotas Theodosiou" userId="4d314f86-04bd-4c94-b8b5-e595c52c48e0" providerId="ADAL" clId="{3EA1CE42-A8CD-484A-8213-08D7C8FD6E89}" dt="2024-05-20T11:14:42.125" v="25574"/>
          <ac:spMkLst>
            <pc:docMk/>
            <pc:sldMk cId="1633977418" sldId="864"/>
            <ac:spMk id="7" creationId="{F34A485A-58FE-024C-9F2B-D7FB79901FE6}"/>
          </ac:spMkLst>
        </pc:spChg>
      </pc:sldChg>
      <pc:sldChg chg="addSp delSp modSp add del mod">
        <pc:chgData name="Filotas Theodosiou" userId="4d314f86-04bd-4c94-b8b5-e595c52c48e0" providerId="ADAL" clId="{3EA1CE42-A8CD-484A-8213-08D7C8FD6E89}" dt="2024-05-15T12:04:02.727" v="9458" actId="47"/>
        <pc:sldMkLst>
          <pc:docMk/>
          <pc:sldMk cId="1070097409" sldId="865"/>
        </pc:sldMkLst>
        <pc:spChg chg="add mod">
          <ac:chgData name="Filotas Theodosiou" userId="4d314f86-04bd-4c94-b8b5-e595c52c48e0" providerId="ADAL" clId="{3EA1CE42-A8CD-484A-8213-08D7C8FD6E89}" dt="2024-05-13T07:35:44.496" v="1713" actId="20577"/>
          <ac:spMkLst>
            <pc:docMk/>
            <pc:sldMk cId="1070097409" sldId="865"/>
            <ac:spMk id="2" creationId="{BAB0FF95-8B53-98EB-D45F-4B434911289A}"/>
          </ac:spMkLst>
        </pc:spChg>
        <pc:spChg chg="del">
          <ac:chgData name="Filotas Theodosiou" userId="4d314f86-04bd-4c94-b8b5-e595c52c48e0" providerId="ADAL" clId="{3EA1CE42-A8CD-484A-8213-08D7C8FD6E89}" dt="2024-05-13T07:29:08.395" v="1012" actId="478"/>
          <ac:spMkLst>
            <pc:docMk/>
            <pc:sldMk cId="1070097409" sldId="865"/>
            <ac:spMk id="6" creationId="{8466CDD0-E875-F820-B484-1D6E191654D1}"/>
          </ac:spMkLst>
        </pc:spChg>
        <pc:spChg chg="mod">
          <ac:chgData name="Filotas Theodosiou" userId="4d314f86-04bd-4c94-b8b5-e595c52c48e0" providerId="ADAL" clId="{3EA1CE42-A8CD-484A-8213-08D7C8FD6E89}" dt="2024-05-13T07:29:18.074" v="1033" actId="20577"/>
          <ac:spMkLst>
            <pc:docMk/>
            <pc:sldMk cId="1070097409" sldId="865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13T07:29:10.986" v="1013" actId="478"/>
          <ac:spMkLst>
            <pc:docMk/>
            <pc:sldMk cId="1070097409" sldId="865"/>
            <ac:spMk id="10" creationId="{8B1FA1E3-6D34-5228-CC56-F7B3F7310440}"/>
          </ac:spMkLst>
        </pc:spChg>
      </pc:sldChg>
      <pc:sldChg chg="modSp add del mod">
        <pc:chgData name="Filotas Theodosiou" userId="4d314f86-04bd-4c94-b8b5-e595c52c48e0" providerId="ADAL" clId="{3EA1CE42-A8CD-484A-8213-08D7C8FD6E89}" dt="2024-05-15T12:16:41.481" v="9946" actId="47"/>
        <pc:sldMkLst>
          <pc:docMk/>
          <pc:sldMk cId="3766799593" sldId="866"/>
        </pc:sldMkLst>
        <pc:spChg chg="mod">
          <ac:chgData name="Filotas Theodosiou" userId="4d314f86-04bd-4c94-b8b5-e595c52c48e0" providerId="ADAL" clId="{3EA1CE42-A8CD-484A-8213-08D7C8FD6E89}" dt="2024-05-13T07:37:28.446" v="2039" actId="20577"/>
          <ac:spMkLst>
            <pc:docMk/>
            <pc:sldMk cId="3766799593" sldId="866"/>
            <ac:spMk id="2" creationId="{BAB0FF95-8B53-98EB-D45F-4B434911289A}"/>
          </ac:spMkLst>
        </pc:spChg>
        <pc:spChg chg="mod">
          <ac:chgData name="Filotas Theodosiou" userId="4d314f86-04bd-4c94-b8b5-e595c52c48e0" providerId="ADAL" clId="{3EA1CE42-A8CD-484A-8213-08D7C8FD6E89}" dt="2024-05-15T12:04:31.113" v="9488" actId="20577"/>
          <ac:spMkLst>
            <pc:docMk/>
            <pc:sldMk cId="3766799593" sldId="866"/>
            <ac:spMk id="7" creationId="{F34A485A-58FE-024C-9F2B-D7FB79901FE6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7:52:11.970" v="28990" actId="20577"/>
        <pc:sldMkLst>
          <pc:docMk/>
          <pc:sldMk cId="1066706387" sldId="867"/>
        </pc:sldMkLst>
        <pc:spChg chg="mod">
          <ac:chgData name="Filotas Theodosiou" userId="4d314f86-04bd-4c94-b8b5-e595c52c48e0" providerId="ADAL" clId="{3EA1CE42-A8CD-484A-8213-08D7C8FD6E89}" dt="2024-05-16T14:08:33.700" v="23682" actId="113"/>
          <ac:spMkLst>
            <pc:docMk/>
            <pc:sldMk cId="1066706387" sldId="867"/>
            <ac:spMk id="2" creationId="{BAB0FF95-8B53-98EB-D45F-4B434911289A}"/>
          </ac:spMkLst>
        </pc:spChg>
        <pc:spChg chg="add del mod">
          <ac:chgData name="Filotas Theodosiou" userId="4d314f86-04bd-4c94-b8b5-e595c52c48e0" providerId="ADAL" clId="{3EA1CE42-A8CD-484A-8213-08D7C8FD6E89}" dt="2024-05-20T11:19:25.098" v="25612" actId="478"/>
          <ac:spMkLst>
            <pc:docMk/>
            <pc:sldMk cId="1066706387" sldId="867"/>
            <ac:spMk id="3" creationId="{0939D71B-B1A5-B427-5BCF-96601541DFA4}"/>
          </ac:spMkLst>
        </pc:spChg>
        <pc:spChg chg="add del mod">
          <ac:chgData name="Filotas Theodosiou" userId="4d314f86-04bd-4c94-b8b5-e595c52c48e0" providerId="ADAL" clId="{3EA1CE42-A8CD-484A-8213-08D7C8FD6E89}" dt="2024-05-20T11:19:25.098" v="25612" actId="478"/>
          <ac:spMkLst>
            <pc:docMk/>
            <pc:sldMk cId="1066706387" sldId="867"/>
            <ac:spMk id="5" creationId="{9B998885-50D6-4D74-4BA0-0421396E7248}"/>
          </ac:spMkLst>
        </pc:spChg>
        <pc:spChg chg="mod">
          <ac:chgData name="Filotas Theodosiou" userId="4d314f86-04bd-4c94-b8b5-e595c52c48e0" providerId="ADAL" clId="{3EA1CE42-A8CD-484A-8213-08D7C8FD6E89}" dt="2024-05-20T11:22:43.186" v="25646"/>
          <ac:spMkLst>
            <pc:docMk/>
            <pc:sldMk cId="1066706387" sldId="867"/>
            <ac:spMk id="7" creationId="{F34A485A-58FE-024C-9F2B-D7FB79901FE6}"/>
          </ac:spMkLst>
        </pc:spChg>
        <pc:picChg chg="del">
          <ac:chgData name="Filotas Theodosiou" userId="4d314f86-04bd-4c94-b8b5-e595c52c48e0" providerId="ADAL" clId="{3EA1CE42-A8CD-484A-8213-08D7C8FD6E89}" dt="2024-05-15T12:20:20.300" v="10216" actId="478"/>
          <ac:picMkLst>
            <pc:docMk/>
            <pc:sldMk cId="1066706387" sldId="867"/>
            <ac:picMk id="4" creationId="{0A613A37-173C-FA4E-BCD6-C4166984291A}"/>
          </ac:picMkLst>
        </pc:picChg>
        <pc:picChg chg="add del mod">
          <ac:chgData name="Filotas Theodosiou" userId="4d314f86-04bd-4c94-b8b5-e595c52c48e0" providerId="ADAL" clId="{3EA1CE42-A8CD-484A-8213-08D7C8FD6E89}" dt="2024-05-20T11:19:25.098" v="25612" actId="478"/>
          <ac:picMkLst>
            <pc:docMk/>
            <pc:sldMk cId="1066706387" sldId="867"/>
            <ac:picMk id="1026" creationId="{CB050002-0D2E-FFEC-0B4A-8ABF7CD92C96}"/>
          </ac:picMkLst>
        </pc:picChg>
        <pc:picChg chg="add del mod">
          <ac:chgData name="Filotas Theodosiou" userId="4d314f86-04bd-4c94-b8b5-e595c52c48e0" providerId="ADAL" clId="{3EA1CE42-A8CD-484A-8213-08D7C8FD6E89}" dt="2024-05-20T11:19:25.098" v="25612" actId="478"/>
          <ac:picMkLst>
            <pc:docMk/>
            <pc:sldMk cId="1066706387" sldId="867"/>
            <ac:picMk id="1028" creationId="{84558CB8-65C6-341C-52C7-34E82865EEC2}"/>
          </ac:picMkLst>
        </pc:picChg>
      </pc:sldChg>
      <pc:sldChg chg="addSp delSp modSp add del mod ord">
        <pc:chgData name="Filotas Theodosiou" userId="4d314f86-04bd-4c94-b8b5-e595c52c48e0" providerId="ADAL" clId="{3EA1CE42-A8CD-484A-8213-08D7C8FD6E89}" dt="2024-05-20T11:32:34.834" v="25685" actId="47"/>
        <pc:sldMkLst>
          <pc:docMk/>
          <pc:sldMk cId="1101766742" sldId="868"/>
        </pc:sldMkLst>
        <pc:spChg chg="add mod">
          <ac:chgData name="Filotas Theodosiou" userId="4d314f86-04bd-4c94-b8b5-e595c52c48e0" providerId="ADAL" clId="{3EA1CE42-A8CD-484A-8213-08D7C8FD6E89}" dt="2024-05-20T11:21:03.449" v="25633"/>
          <ac:spMkLst>
            <pc:docMk/>
            <pc:sldMk cId="1101766742" sldId="868"/>
            <ac:spMk id="2" creationId="{6109ED8C-ABB3-B809-F9A6-599BF96AB296}"/>
          </ac:spMkLst>
        </pc:spChg>
        <pc:spChg chg="del mod">
          <ac:chgData name="Filotas Theodosiou" userId="4d314f86-04bd-4c94-b8b5-e595c52c48e0" providerId="ADAL" clId="{3EA1CE42-A8CD-484A-8213-08D7C8FD6E89}" dt="2024-05-15T12:21:20.722" v="10236" actId="478"/>
          <ac:spMkLst>
            <pc:docMk/>
            <pc:sldMk cId="1101766742" sldId="868"/>
            <ac:spMk id="2" creationId="{BAB0FF95-8B53-98EB-D45F-4B434911289A}"/>
          </ac:spMkLst>
        </pc:spChg>
        <pc:spChg chg="add mod">
          <ac:chgData name="Filotas Theodosiou" userId="4d314f86-04bd-4c94-b8b5-e595c52c48e0" providerId="ADAL" clId="{3EA1CE42-A8CD-484A-8213-08D7C8FD6E89}" dt="2024-05-16T14:08:52.287" v="23688" actId="1076"/>
          <ac:spMkLst>
            <pc:docMk/>
            <pc:sldMk cId="1101766742" sldId="868"/>
            <ac:spMk id="3" creationId="{019CF40A-80D2-6E71-2D99-B5B3B6053C54}"/>
          </ac:spMkLst>
        </pc:spChg>
        <pc:spChg chg="mod">
          <ac:chgData name="Filotas Theodosiou" userId="4d314f86-04bd-4c94-b8b5-e595c52c48e0" providerId="ADAL" clId="{3EA1CE42-A8CD-484A-8213-08D7C8FD6E89}" dt="2024-05-20T11:23:36.229" v="25657"/>
          <ac:spMkLst>
            <pc:docMk/>
            <pc:sldMk cId="1101766742" sldId="868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5T12:34:46.048" v="10917" actId="1076"/>
          <ac:spMkLst>
            <pc:docMk/>
            <pc:sldMk cId="1101766742" sldId="868"/>
            <ac:spMk id="8" creationId="{E722088C-7955-625E-A5CC-59D7712F10C4}"/>
          </ac:spMkLst>
        </pc:spChg>
        <pc:spChg chg="add mod">
          <ac:chgData name="Filotas Theodosiou" userId="4d314f86-04bd-4c94-b8b5-e595c52c48e0" providerId="ADAL" clId="{3EA1CE42-A8CD-484A-8213-08D7C8FD6E89}" dt="2024-05-15T12:34:46.048" v="10917" actId="1076"/>
          <ac:spMkLst>
            <pc:docMk/>
            <pc:sldMk cId="1101766742" sldId="868"/>
            <ac:spMk id="9" creationId="{0939B2D2-7B88-CD33-CF1E-3D5CD2685FBD}"/>
          </ac:spMkLst>
        </pc:spChg>
        <pc:spChg chg="add mod">
          <ac:chgData name="Filotas Theodosiou" userId="4d314f86-04bd-4c94-b8b5-e595c52c48e0" providerId="ADAL" clId="{3EA1CE42-A8CD-484A-8213-08D7C8FD6E89}" dt="2024-05-15T12:34:46.048" v="10917" actId="1076"/>
          <ac:spMkLst>
            <pc:docMk/>
            <pc:sldMk cId="1101766742" sldId="868"/>
            <ac:spMk id="10" creationId="{8A6A5F78-93B1-A6FD-D319-5E716EF6C90B}"/>
          </ac:spMkLst>
        </pc:spChg>
        <pc:spChg chg="add mod">
          <ac:chgData name="Filotas Theodosiou" userId="4d314f86-04bd-4c94-b8b5-e595c52c48e0" providerId="ADAL" clId="{3EA1CE42-A8CD-484A-8213-08D7C8FD6E89}" dt="2024-05-15T12:34:46.048" v="10917" actId="1076"/>
          <ac:spMkLst>
            <pc:docMk/>
            <pc:sldMk cId="1101766742" sldId="868"/>
            <ac:spMk id="11" creationId="{50BDC4C8-93D8-83B4-8950-D1379BEAE65F}"/>
          </ac:spMkLst>
        </pc:spChg>
        <pc:spChg chg="add mod">
          <ac:chgData name="Filotas Theodosiou" userId="4d314f86-04bd-4c94-b8b5-e595c52c48e0" providerId="ADAL" clId="{3EA1CE42-A8CD-484A-8213-08D7C8FD6E89}" dt="2024-05-20T11:21:03.449" v="25633"/>
          <ac:spMkLst>
            <pc:docMk/>
            <pc:sldMk cId="1101766742" sldId="868"/>
            <ac:spMk id="12" creationId="{A9FE3B0C-DE8C-15AB-45F8-4202F81E3534}"/>
          </ac:spMkLst>
        </pc:spChg>
        <pc:spChg chg="add mod">
          <ac:chgData name="Filotas Theodosiou" userId="4d314f86-04bd-4c94-b8b5-e595c52c48e0" providerId="ADAL" clId="{3EA1CE42-A8CD-484A-8213-08D7C8FD6E89}" dt="2024-05-15T12:34:46.048" v="10917" actId="1076"/>
          <ac:spMkLst>
            <pc:docMk/>
            <pc:sldMk cId="1101766742" sldId="868"/>
            <ac:spMk id="15" creationId="{A6345CC9-7055-4D8E-7F75-4F28809B4925}"/>
          </ac:spMkLst>
        </pc:spChg>
        <pc:spChg chg="add mod">
          <ac:chgData name="Filotas Theodosiou" userId="4d314f86-04bd-4c94-b8b5-e595c52c48e0" providerId="ADAL" clId="{3EA1CE42-A8CD-484A-8213-08D7C8FD6E89}" dt="2024-05-15T12:34:46.048" v="10917" actId="1076"/>
          <ac:spMkLst>
            <pc:docMk/>
            <pc:sldMk cId="1101766742" sldId="868"/>
            <ac:spMk id="22" creationId="{F45ED0E7-7CEB-4646-C19C-8665E9AB81ED}"/>
          </ac:spMkLst>
        </pc:spChg>
        <pc:spChg chg="add del mod">
          <ac:chgData name="Filotas Theodosiou" userId="4d314f86-04bd-4c94-b8b5-e595c52c48e0" providerId="ADAL" clId="{3EA1CE42-A8CD-484A-8213-08D7C8FD6E89}" dt="2024-05-15T12:31:03.108" v="10603" actId="478"/>
          <ac:spMkLst>
            <pc:docMk/>
            <pc:sldMk cId="1101766742" sldId="868"/>
            <ac:spMk id="24" creationId="{4C849F3E-189C-E324-F8CD-AD32FF91086B}"/>
          </ac:spMkLst>
        </pc:spChg>
        <pc:spChg chg="add del">
          <ac:chgData name="Filotas Theodosiou" userId="4d314f86-04bd-4c94-b8b5-e595c52c48e0" providerId="ADAL" clId="{3EA1CE42-A8CD-484A-8213-08D7C8FD6E89}" dt="2024-05-15T12:29:38.516" v="10557" actId="11529"/>
          <ac:spMkLst>
            <pc:docMk/>
            <pc:sldMk cId="1101766742" sldId="868"/>
            <ac:spMk id="25" creationId="{4615D15D-53BE-54F7-37C2-C87A39AEDAF5}"/>
          </ac:spMkLst>
        </pc:spChg>
        <pc:spChg chg="add del mod">
          <ac:chgData name="Filotas Theodosiou" userId="4d314f86-04bd-4c94-b8b5-e595c52c48e0" providerId="ADAL" clId="{3EA1CE42-A8CD-484A-8213-08D7C8FD6E89}" dt="2024-05-20T11:21:03.141" v="25632" actId="478"/>
          <ac:spMkLst>
            <pc:docMk/>
            <pc:sldMk cId="1101766742" sldId="868"/>
            <ac:spMk id="26" creationId="{8F96B1B9-BB19-86DE-2F0F-A34B47D78E8B}"/>
          </ac:spMkLst>
        </pc:spChg>
        <pc:spChg chg="add del mod">
          <ac:chgData name="Filotas Theodosiou" userId="4d314f86-04bd-4c94-b8b5-e595c52c48e0" providerId="ADAL" clId="{3EA1CE42-A8CD-484A-8213-08D7C8FD6E89}" dt="2024-05-20T11:21:03.141" v="25632" actId="478"/>
          <ac:spMkLst>
            <pc:docMk/>
            <pc:sldMk cId="1101766742" sldId="868"/>
            <ac:spMk id="27" creationId="{E7EAC8EA-1AC8-8503-2833-E2AE9396B9A5}"/>
          </ac:spMkLst>
        </pc:spChg>
        <pc:spChg chg="add mod">
          <ac:chgData name="Filotas Theodosiou" userId="4d314f86-04bd-4c94-b8b5-e595c52c48e0" providerId="ADAL" clId="{3EA1CE42-A8CD-484A-8213-08D7C8FD6E89}" dt="2024-05-15T12:34:46.048" v="10917" actId="1076"/>
          <ac:spMkLst>
            <pc:docMk/>
            <pc:sldMk cId="1101766742" sldId="868"/>
            <ac:spMk id="28" creationId="{C9696761-F90F-86AE-0D97-0A3A1BCD982D}"/>
          </ac:spMkLst>
        </pc:spChg>
        <pc:spChg chg="add mod">
          <ac:chgData name="Filotas Theodosiou" userId="4d314f86-04bd-4c94-b8b5-e595c52c48e0" providerId="ADAL" clId="{3EA1CE42-A8CD-484A-8213-08D7C8FD6E89}" dt="2024-05-15T12:34:46.048" v="10917" actId="1076"/>
          <ac:spMkLst>
            <pc:docMk/>
            <pc:sldMk cId="1101766742" sldId="868"/>
            <ac:spMk id="30" creationId="{3977D5A5-1C4F-FD44-DB5E-B8905F8A611C}"/>
          </ac:spMkLst>
        </pc:spChg>
        <pc:spChg chg="add mod">
          <ac:chgData name="Filotas Theodosiou" userId="4d314f86-04bd-4c94-b8b5-e595c52c48e0" providerId="ADAL" clId="{3EA1CE42-A8CD-484A-8213-08D7C8FD6E89}" dt="2024-05-15T12:34:46.048" v="10917" actId="1076"/>
          <ac:spMkLst>
            <pc:docMk/>
            <pc:sldMk cId="1101766742" sldId="868"/>
            <ac:spMk id="37" creationId="{C8D53BFC-10DC-3ED5-A28C-18F46A8C99DC}"/>
          </ac:spMkLst>
        </pc:spChg>
        <pc:spChg chg="add mod">
          <ac:chgData name="Filotas Theodosiou" userId="4d314f86-04bd-4c94-b8b5-e595c52c48e0" providerId="ADAL" clId="{3EA1CE42-A8CD-484A-8213-08D7C8FD6E89}" dt="2024-05-15T12:34:46.048" v="10917" actId="1076"/>
          <ac:spMkLst>
            <pc:docMk/>
            <pc:sldMk cId="1101766742" sldId="868"/>
            <ac:spMk id="38" creationId="{E48068AA-A81B-207A-F8B1-8DBEEA5FF6BE}"/>
          </ac:spMkLst>
        </pc:spChg>
        <pc:spChg chg="add del mod">
          <ac:chgData name="Filotas Theodosiou" userId="4d314f86-04bd-4c94-b8b5-e595c52c48e0" providerId="ADAL" clId="{3EA1CE42-A8CD-484A-8213-08D7C8FD6E89}" dt="2024-05-16T14:10:02.119" v="23703" actId="478"/>
          <ac:spMkLst>
            <pc:docMk/>
            <pc:sldMk cId="1101766742" sldId="868"/>
            <ac:spMk id="39" creationId="{EE2E3AF7-A49E-B7C9-0B05-9A4B972861B7}"/>
          </ac:spMkLst>
        </pc:spChg>
        <pc:picChg chg="mod">
          <ac:chgData name="Filotas Theodosiou" userId="4d314f86-04bd-4c94-b8b5-e595c52c48e0" providerId="ADAL" clId="{3EA1CE42-A8CD-484A-8213-08D7C8FD6E89}" dt="2024-05-15T12:34:35.462" v="10915" actId="1076"/>
          <ac:picMkLst>
            <pc:docMk/>
            <pc:sldMk cId="1101766742" sldId="868"/>
            <ac:picMk id="4" creationId="{0A613A37-173C-FA4E-BCD6-C4166984291A}"/>
          </ac:picMkLst>
        </pc:picChg>
        <pc:picChg chg="add mod">
          <ac:chgData name="Filotas Theodosiou" userId="4d314f86-04bd-4c94-b8b5-e595c52c48e0" providerId="ADAL" clId="{3EA1CE42-A8CD-484A-8213-08D7C8FD6E89}" dt="2024-05-15T12:34:46.048" v="10917" actId="1076"/>
          <ac:picMkLst>
            <pc:docMk/>
            <pc:sldMk cId="1101766742" sldId="868"/>
            <ac:picMk id="5" creationId="{CC5296CC-79BD-960C-A28E-B013A601C6B7}"/>
          </ac:picMkLst>
        </pc:picChg>
        <pc:picChg chg="add mod">
          <ac:chgData name="Filotas Theodosiou" userId="4d314f86-04bd-4c94-b8b5-e595c52c48e0" providerId="ADAL" clId="{3EA1CE42-A8CD-484A-8213-08D7C8FD6E89}" dt="2024-05-15T12:34:46.048" v="10917" actId="1076"/>
          <ac:picMkLst>
            <pc:docMk/>
            <pc:sldMk cId="1101766742" sldId="868"/>
            <ac:picMk id="6" creationId="{0DB14DA3-B1D0-B9F0-E77F-84B388E78112}"/>
          </ac:picMkLst>
        </pc:picChg>
        <pc:cxnChg chg="add mod">
          <ac:chgData name="Filotas Theodosiou" userId="4d314f86-04bd-4c94-b8b5-e595c52c48e0" providerId="ADAL" clId="{3EA1CE42-A8CD-484A-8213-08D7C8FD6E89}" dt="2024-05-15T12:34:46.048" v="10917" actId="1076"/>
          <ac:cxnSpMkLst>
            <pc:docMk/>
            <pc:sldMk cId="1101766742" sldId="868"/>
            <ac:cxnSpMk id="13" creationId="{8288D0D3-5CD4-ABD6-B124-E7BBD8FD990E}"/>
          </ac:cxnSpMkLst>
        </pc:cxnChg>
        <pc:cxnChg chg="add mod">
          <ac:chgData name="Filotas Theodosiou" userId="4d314f86-04bd-4c94-b8b5-e595c52c48e0" providerId="ADAL" clId="{3EA1CE42-A8CD-484A-8213-08D7C8FD6E89}" dt="2024-05-15T12:34:46.048" v="10917" actId="1076"/>
          <ac:cxnSpMkLst>
            <pc:docMk/>
            <pc:sldMk cId="1101766742" sldId="868"/>
            <ac:cxnSpMk id="17" creationId="{6C6A2A33-824F-A151-C506-74E51A1F3DB4}"/>
          </ac:cxnSpMkLst>
        </pc:cxnChg>
        <pc:cxnChg chg="add mod">
          <ac:chgData name="Filotas Theodosiou" userId="4d314f86-04bd-4c94-b8b5-e595c52c48e0" providerId="ADAL" clId="{3EA1CE42-A8CD-484A-8213-08D7C8FD6E89}" dt="2024-05-15T12:34:46.048" v="10917" actId="1076"/>
          <ac:cxnSpMkLst>
            <pc:docMk/>
            <pc:sldMk cId="1101766742" sldId="868"/>
            <ac:cxnSpMk id="32" creationId="{928CE28E-F124-E695-09DF-6DCC1A845417}"/>
          </ac:cxnSpMkLst>
        </pc:cxnChg>
        <pc:cxnChg chg="add mod">
          <ac:chgData name="Filotas Theodosiou" userId="4d314f86-04bd-4c94-b8b5-e595c52c48e0" providerId="ADAL" clId="{3EA1CE42-A8CD-484A-8213-08D7C8FD6E89}" dt="2024-05-15T12:34:46.048" v="10917" actId="1076"/>
          <ac:cxnSpMkLst>
            <pc:docMk/>
            <pc:sldMk cId="1101766742" sldId="868"/>
            <ac:cxnSpMk id="35" creationId="{2500D732-724C-B5C0-DF19-4A66ECD0F467}"/>
          </ac:cxnSpMkLst>
        </pc:cxnChg>
      </pc:sldChg>
      <pc:sldChg chg="addSp delSp modSp add del mod modNotesTx">
        <pc:chgData name="Filotas Theodosiou" userId="4d314f86-04bd-4c94-b8b5-e595c52c48e0" providerId="ADAL" clId="{3EA1CE42-A8CD-484A-8213-08D7C8FD6E89}" dt="2024-05-21T12:45:51.235" v="41878" actId="1076"/>
        <pc:sldMkLst>
          <pc:docMk/>
          <pc:sldMk cId="258985452" sldId="869"/>
        </pc:sldMkLst>
        <pc:spChg chg="del mod">
          <ac:chgData name="Filotas Theodosiou" userId="4d314f86-04bd-4c94-b8b5-e595c52c48e0" providerId="ADAL" clId="{3EA1CE42-A8CD-484A-8213-08D7C8FD6E89}" dt="2024-05-13T07:46:57.494" v="2177" actId="478"/>
          <ac:spMkLst>
            <pc:docMk/>
            <pc:sldMk cId="258985452" sldId="869"/>
            <ac:spMk id="2" creationId="{BAB0FF95-8B53-98EB-D45F-4B434911289A}"/>
          </ac:spMkLst>
        </pc:spChg>
        <pc:spChg chg="mod">
          <ac:chgData name="Filotas Theodosiou" userId="4d314f86-04bd-4c94-b8b5-e595c52c48e0" providerId="ADAL" clId="{3EA1CE42-A8CD-484A-8213-08D7C8FD6E89}" dt="2024-05-20T11:33:11.245" v="25698" actId="20577"/>
          <ac:spMkLst>
            <pc:docMk/>
            <pc:sldMk cId="258985452" sldId="869"/>
            <ac:spMk id="7" creationId="{F34A485A-58FE-024C-9F2B-D7FB79901FE6}"/>
          </ac:spMkLst>
        </pc:spChg>
        <pc:picChg chg="add mod">
          <ac:chgData name="Filotas Theodosiou" userId="4d314f86-04bd-4c94-b8b5-e595c52c48e0" providerId="ADAL" clId="{3EA1CE42-A8CD-484A-8213-08D7C8FD6E89}" dt="2024-05-21T12:45:51.235" v="41878" actId="1076"/>
          <ac:picMkLst>
            <pc:docMk/>
            <pc:sldMk cId="258985452" sldId="869"/>
            <ac:picMk id="2050" creationId="{E0648064-59AF-A128-ABA3-608688AE0882}"/>
          </ac:picMkLst>
        </pc:picChg>
        <pc:picChg chg="add del mod">
          <ac:chgData name="Filotas Theodosiou" userId="4d314f86-04bd-4c94-b8b5-e595c52c48e0" providerId="ADAL" clId="{3EA1CE42-A8CD-484A-8213-08D7C8FD6E89}" dt="2024-05-15T12:35:59.012" v="10972" actId="478"/>
          <ac:picMkLst>
            <pc:docMk/>
            <pc:sldMk cId="258985452" sldId="869"/>
            <ac:picMk id="7170" creationId="{0BD9D286-2A10-7DBD-3193-7D2DE938F48A}"/>
          </ac:picMkLst>
        </pc:picChg>
      </pc:sldChg>
      <pc:sldChg chg="addSp delSp modSp add del mod">
        <pc:chgData name="Filotas Theodosiou" userId="4d314f86-04bd-4c94-b8b5-e595c52c48e0" providerId="ADAL" clId="{3EA1CE42-A8CD-484A-8213-08D7C8FD6E89}" dt="2024-05-20T11:33:57.309" v="25715" actId="47"/>
        <pc:sldMkLst>
          <pc:docMk/>
          <pc:sldMk cId="4079796974" sldId="870"/>
        </pc:sldMkLst>
        <pc:spChg chg="del mod">
          <ac:chgData name="Filotas Theodosiou" userId="4d314f86-04bd-4c94-b8b5-e595c52c48e0" providerId="ADAL" clId="{3EA1CE42-A8CD-484A-8213-08D7C8FD6E89}" dt="2024-05-15T12:50:41.877" v="11175"/>
          <ac:spMkLst>
            <pc:docMk/>
            <pc:sldMk cId="4079796974" sldId="870"/>
            <ac:spMk id="2" creationId="{BAB0FF95-8B53-98EB-D45F-4B434911289A}"/>
          </ac:spMkLst>
        </pc:spChg>
        <pc:spChg chg="add mod">
          <ac:chgData name="Filotas Theodosiou" userId="4d314f86-04bd-4c94-b8b5-e595c52c48e0" providerId="ADAL" clId="{3EA1CE42-A8CD-484A-8213-08D7C8FD6E89}" dt="2024-05-16T14:11:07.718" v="23774" actId="1076"/>
          <ac:spMkLst>
            <pc:docMk/>
            <pc:sldMk cId="4079796974" sldId="870"/>
            <ac:spMk id="3" creationId="{77D709ED-E4A6-DA5B-68AE-06169BE6917A}"/>
          </ac:spMkLst>
        </pc:spChg>
        <pc:spChg chg="add mod">
          <ac:chgData name="Filotas Theodosiou" userId="4d314f86-04bd-4c94-b8b5-e595c52c48e0" providerId="ADAL" clId="{3EA1CE42-A8CD-484A-8213-08D7C8FD6E89}" dt="2024-05-15T13:02:57.935" v="11943" actId="1076"/>
          <ac:spMkLst>
            <pc:docMk/>
            <pc:sldMk cId="4079796974" sldId="870"/>
            <ac:spMk id="5" creationId="{DC6833D5-771A-B8EF-8EFD-6A8BC5B98511}"/>
          </ac:spMkLst>
        </pc:spChg>
        <pc:spChg chg="add">
          <ac:chgData name="Filotas Theodosiou" userId="4d314f86-04bd-4c94-b8b5-e595c52c48e0" providerId="ADAL" clId="{3EA1CE42-A8CD-484A-8213-08D7C8FD6E89}" dt="2024-05-15T12:53:32.725" v="11316"/>
          <ac:spMkLst>
            <pc:docMk/>
            <pc:sldMk cId="4079796974" sldId="870"/>
            <ac:spMk id="6" creationId="{5A570B23-ED2F-0733-29F0-C37A15AF5D0E}"/>
          </ac:spMkLst>
        </pc:spChg>
        <pc:spChg chg="mod">
          <ac:chgData name="Filotas Theodosiou" userId="4d314f86-04bd-4c94-b8b5-e595c52c48e0" providerId="ADAL" clId="{3EA1CE42-A8CD-484A-8213-08D7C8FD6E89}" dt="2024-05-16T14:20:51.887" v="24026" actId="1036"/>
          <ac:spMkLst>
            <pc:docMk/>
            <pc:sldMk cId="4079796974" sldId="870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5T12:57:17.870" v="11488" actId="1076"/>
          <ac:spMkLst>
            <pc:docMk/>
            <pc:sldMk cId="4079796974" sldId="870"/>
            <ac:spMk id="8" creationId="{C5494A4D-DB54-2AF1-C60D-C80208EACC75}"/>
          </ac:spMkLst>
        </pc:spChg>
        <pc:spChg chg="add mod">
          <ac:chgData name="Filotas Theodosiou" userId="4d314f86-04bd-4c94-b8b5-e595c52c48e0" providerId="ADAL" clId="{3EA1CE42-A8CD-484A-8213-08D7C8FD6E89}" dt="2024-05-15T12:57:17.870" v="11488" actId="1076"/>
          <ac:spMkLst>
            <pc:docMk/>
            <pc:sldMk cId="4079796974" sldId="870"/>
            <ac:spMk id="9" creationId="{02A23892-0D0F-A02B-4413-C3CCAAAEDDA2}"/>
          </ac:spMkLst>
        </pc:spChg>
        <pc:spChg chg="add mod">
          <ac:chgData name="Filotas Theodosiou" userId="4d314f86-04bd-4c94-b8b5-e595c52c48e0" providerId="ADAL" clId="{3EA1CE42-A8CD-484A-8213-08D7C8FD6E89}" dt="2024-05-16T14:11:23.207" v="23775" actId="13822"/>
          <ac:spMkLst>
            <pc:docMk/>
            <pc:sldMk cId="4079796974" sldId="870"/>
            <ac:spMk id="10" creationId="{2FED67A7-EB9C-0D0D-1787-AF0E430063CD}"/>
          </ac:spMkLst>
        </pc:spChg>
        <pc:spChg chg="add mod">
          <ac:chgData name="Filotas Theodosiou" userId="4d314f86-04bd-4c94-b8b5-e595c52c48e0" providerId="ADAL" clId="{3EA1CE42-A8CD-484A-8213-08D7C8FD6E89}" dt="2024-05-15T12:57:17.870" v="11488" actId="1076"/>
          <ac:spMkLst>
            <pc:docMk/>
            <pc:sldMk cId="4079796974" sldId="870"/>
            <ac:spMk id="21" creationId="{40A7E9D6-61C2-F47C-AD1E-DB1E0C2A9292}"/>
          </ac:spMkLst>
        </pc:spChg>
        <pc:spChg chg="add mod">
          <ac:chgData name="Filotas Theodosiou" userId="4d314f86-04bd-4c94-b8b5-e595c52c48e0" providerId="ADAL" clId="{3EA1CE42-A8CD-484A-8213-08D7C8FD6E89}" dt="2024-05-16T14:11:41.643" v="23781" actId="20577"/>
          <ac:spMkLst>
            <pc:docMk/>
            <pc:sldMk cId="4079796974" sldId="870"/>
            <ac:spMk id="34" creationId="{A80965CD-4892-CF06-947B-286777469F6F}"/>
          </ac:spMkLst>
        </pc:spChg>
        <pc:spChg chg="add mod">
          <ac:chgData name="Filotas Theodosiou" userId="4d314f86-04bd-4c94-b8b5-e595c52c48e0" providerId="ADAL" clId="{3EA1CE42-A8CD-484A-8213-08D7C8FD6E89}" dt="2024-05-16T14:11:50.515" v="23788" actId="20577"/>
          <ac:spMkLst>
            <pc:docMk/>
            <pc:sldMk cId="4079796974" sldId="870"/>
            <ac:spMk id="35" creationId="{88C3AEC9-5C06-69B4-D958-9B7580032144}"/>
          </ac:spMkLst>
        </pc:spChg>
        <pc:spChg chg="add mod">
          <ac:chgData name="Filotas Theodosiou" userId="4d314f86-04bd-4c94-b8b5-e595c52c48e0" providerId="ADAL" clId="{3EA1CE42-A8CD-484A-8213-08D7C8FD6E89}" dt="2024-05-15T13:02:42.784" v="11937" actId="1076"/>
          <ac:spMkLst>
            <pc:docMk/>
            <pc:sldMk cId="4079796974" sldId="870"/>
            <ac:spMk id="36" creationId="{F5CE22CB-AF87-D873-7B8B-5A809454894E}"/>
          </ac:spMkLst>
        </pc:spChg>
        <pc:picChg chg="del">
          <ac:chgData name="Filotas Theodosiou" userId="4d314f86-04bd-4c94-b8b5-e595c52c48e0" providerId="ADAL" clId="{3EA1CE42-A8CD-484A-8213-08D7C8FD6E89}" dt="2024-05-15T13:02:09.363" v="11866" actId="478"/>
          <ac:picMkLst>
            <pc:docMk/>
            <pc:sldMk cId="4079796974" sldId="870"/>
            <ac:picMk id="4" creationId="{0A613A37-173C-FA4E-BCD6-C4166984291A}"/>
          </ac:picMkLst>
        </pc:picChg>
        <pc:picChg chg="add del">
          <ac:chgData name="Filotas Theodosiou" userId="4d314f86-04bd-4c94-b8b5-e595c52c48e0" providerId="ADAL" clId="{3EA1CE42-A8CD-484A-8213-08D7C8FD6E89}" dt="2024-05-15T12:52:52.175" v="11305" actId="478"/>
          <ac:picMkLst>
            <pc:docMk/>
            <pc:sldMk cId="4079796974" sldId="870"/>
            <ac:picMk id="3074" creationId="{63DF78BA-5ADA-0191-F955-78D8C95875FD}"/>
          </ac:picMkLst>
        </pc:picChg>
        <pc:picChg chg="add mod">
          <ac:chgData name="Filotas Theodosiou" userId="4d314f86-04bd-4c94-b8b5-e595c52c48e0" providerId="ADAL" clId="{3EA1CE42-A8CD-484A-8213-08D7C8FD6E89}" dt="2024-05-15T12:57:17.870" v="11488" actId="1076"/>
          <ac:picMkLst>
            <pc:docMk/>
            <pc:sldMk cId="4079796974" sldId="870"/>
            <ac:picMk id="3076" creationId="{B534ED36-C3A6-1CE1-0277-E16B900D2AA8}"/>
          </ac:picMkLst>
        </pc:picChg>
        <pc:picChg chg="add mod">
          <ac:chgData name="Filotas Theodosiou" userId="4d314f86-04bd-4c94-b8b5-e595c52c48e0" providerId="ADAL" clId="{3EA1CE42-A8CD-484A-8213-08D7C8FD6E89}" dt="2024-05-15T12:57:17.870" v="11488" actId="1076"/>
          <ac:picMkLst>
            <pc:docMk/>
            <pc:sldMk cId="4079796974" sldId="870"/>
            <ac:picMk id="3080" creationId="{EAB1A575-5595-81D5-85E2-1898EE6681B5}"/>
          </ac:picMkLst>
        </pc:picChg>
        <pc:picChg chg="add mod">
          <ac:chgData name="Filotas Theodosiou" userId="4d314f86-04bd-4c94-b8b5-e595c52c48e0" providerId="ADAL" clId="{3EA1CE42-A8CD-484A-8213-08D7C8FD6E89}" dt="2024-05-15T12:57:17.870" v="11488" actId="1076"/>
          <ac:picMkLst>
            <pc:docMk/>
            <pc:sldMk cId="4079796974" sldId="870"/>
            <ac:picMk id="3082" creationId="{E48D2636-D2FA-B41F-F2B9-F37416EAFDC6}"/>
          </ac:picMkLst>
        </pc:picChg>
        <pc:picChg chg="add mod">
          <ac:chgData name="Filotas Theodosiou" userId="4d314f86-04bd-4c94-b8b5-e595c52c48e0" providerId="ADAL" clId="{3EA1CE42-A8CD-484A-8213-08D7C8FD6E89}" dt="2024-05-15T13:02:44.259" v="11938" actId="1076"/>
          <ac:picMkLst>
            <pc:docMk/>
            <pc:sldMk cId="4079796974" sldId="870"/>
            <ac:picMk id="3084" creationId="{EF77C047-7C75-18E6-9CCD-0FEDD7BBCD68}"/>
          </ac:picMkLst>
        </pc:picChg>
        <pc:cxnChg chg="add mod">
          <ac:chgData name="Filotas Theodosiou" userId="4d314f86-04bd-4c94-b8b5-e595c52c48e0" providerId="ADAL" clId="{3EA1CE42-A8CD-484A-8213-08D7C8FD6E89}" dt="2024-05-15T12:57:17.870" v="11488" actId="1076"/>
          <ac:cxnSpMkLst>
            <pc:docMk/>
            <pc:sldMk cId="4079796974" sldId="870"/>
            <ac:cxnSpMk id="12" creationId="{9D3796B3-7E9D-055E-F1B7-63ABEE376518}"/>
          </ac:cxnSpMkLst>
        </pc:cxnChg>
        <pc:cxnChg chg="add mod">
          <ac:chgData name="Filotas Theodosiou" userId="4d314f86-04bd-4c94-b8b5-e595c52c48e0" providerId="ADAL" clId="{3EA1CE42-A8CD-484A-8213-08D7C8FD6E89}" dt="2024-05-15T12:57:17.870" v="11488" actId="1076"/>
          <ac:cxnSpMkLst>
            <pc:docMk/>
            <pc:sldMk cId="4079796974" sldId="870"/>
            <ac:cxnSpMk id="16" creationId="{BB7A5FF7-E097-73C1-DD14-AB09C5617C1C}"/>
          </ac:cxnSpMkLst>
        </pc:cxnChg>
        <pc:cxnChg chg="add mod">
          <ac:chgData name="Filotas Theodosiou" userId="4d314f86-04bd-4c94-b8b5-e595c52c48e0" providerId="ADAL" clId="{3EA1CE42-A8CD-484A-8213-08D7C8FD6E89}" dt="2024-05-15T12:57:17.870" v="11488" actId="1076"/>
          <ac:cxnSpMkLst>
            <pc:docMk/>
            <pc:sldMk cId="4079796974" sldId="870"/>
            <ac:cxnSpMk id="18" creationId="{411B771E-513F-B0E4-D0AB-8400E1235AF3}"/>
          </ac:cxnSpMkLst>
        </pc:cxnChg>
      </pc:sldChg>
      <pc:sldChg chg="add">
        <pc:chgData name="Filotas Theodosiou" userId="4d314f86-04bd-4c94-b8b5-e595c52c48e0" providerId="ADAL" clId="{3EA1CE42-A8CD-484A-8213-08D7C8FD6E89}" dt="2024-05-21T16:25:32.251" v="42092"/>
        <pc:sldMkLst>
          <pc:docMk/>
          <pc:sldMk cId="519907925" sldId="871"/>
        </pc:sldMkLst>
      </pc:sldChg>
      <pc:sldChg chg="addSp modSp add del mod modShow modNotesTx">
        <pc:chgData name="Filotas Theodosiou" userId="4d314f86-04bd-4c94-b8b5-e595c52c48e0" providerId="ADAL" clId="{3EA1CE42-A8CD-484A-8213-08D7C8FD6E89}" dt="2024-05-21T16:25:29.220" v="42091" actId="2696"/>
        <pc:sldMkLst>
          <pc:docMk/>
          <pc:sldMk cId="3379767933" sldId="871"/>
        </pc:sldMkLst>
        <pc:spChg chg="mod">
          <ac:chgData name="Filotas Theodosiou" userId="4d314f86-04bd-4c94-b8b5-e595c52c48e0" providerId="ADAL" clId="{3EA1CE42-A8CD-484A-8213-08D7C8FD6E89}" dt="2024-05-16T14:21:37.219" v="24048" actId="1076"/>
          <ac:spMkLst>
            <pc:docMk/>
            <pc:sldMk cId="3379767933" sldId="871"/>
            <ac:spMk id="2" creationId="{BAB0FF95-8B53-98EB-D45F-4B434911289A}"/>
          </ac:spMkLst>
        </pc:spChg>
        <pc:spChg chg="add mod">
          <ac:chgData name="Filotas Theodosiou" userId="4d314f86-04bd-4c94-b8b5-e595c52c48e0" providerId="ADAL" clId="{3EA1CE42-A8CD-484A-8213-08D7C8FD6E89}" dt="2024-05-16T14:21:58.893" v="24055" actId="20577"/>
          <ac:spMkLst>
            <pc:docMk/>
            <pc:sldMk cId="3379767933" sldId="871"/>
            <ac:spMk id="3" creationId="{E349367B-7AC5-F7F2-93D3-BD799F71F7C3}"/>
          </ac:spMkLst>
        </pc:spChg>
        <pc:spChg chg="mod">
          <ac:chgData name="Filotas Theodosiou" userId="4d314f86-04bd-4c94-b8b5-e595c52c48e0" providerId="ADAL" clId="{3EA1CE42-A8CD-484A-8213-08D7C8FD6E89}" dt="2024-05-20T11:34:40.738" v="25724"/>
          <ac:spMkLst>
            <pc:docMk/>
            <pc:sldMk cId="3379767933" sldId="871"/>
            <ac:spMk id="7" creationId="{F34A485A-58FE-024C-9F2B-D7FB79901FE6}"/>
          </ac:spMkLst>
        </pc:spChg>
      </pc:sldChg>
      <pc:sldChg chg="addSp modSp add mod modNotesTx">
        <pc:chgData name="Filotas Theodosiou" userId="4d314f86-04bd-4c94-b8b5-e595c52c48e0" providerId="ADAL" clId="{3EA1CE42-A8CD-484A-8213-08D7C8FD6E89}" dt="2024-05-21T08:04:43.504" v="32833" actId="20577"/>
        <pc:sldMkLst>
          <pc:docMk/>
          <pc:sldMk cId="2577037576" sldId="872"/>
        </pc:sldMkLst>
        <pc:spChg chg="mod">
          <ac:chgData name="Filotas Theodosiou" userId="4d314f86-04bd-4c94-b8b5-e595c52c48e0" providerId="ADAL" clId="{3EA1CE42-A8CD-484A-8213-08D7C8FD6E89}" dt="2024-05-16T14:22:23.538" v="24059" actId="113"/>
          <ac:spMkLst>
            <pc:docMk/>
            <pc:sldMk cId="2577037576" sldId="872"/>
            <ac:spMk id="2" creationId="{BAB0FF95-8B53-98EB-D45F-4B434911289A}"/>
          </ac:spMkLst>
        </pc:spChg>
        <pc:spChg chg="mod">
          <ac:chgData name="Filotas Theodosiou" userId="4d314f86-04bd-4c94-b8b5-e595c52c48e0" providerId="ADAL" clId="{3EA1CE42-A8CD-484A-8213-08D7C8FD6E89}" dt="2024-05-20T11:34:55.406" v="25728" actId="20577"/>
          <ac:spMkLst>
            <pc:docMk/>
            <pc:sldMk cId="2577037576" sldId="872"/>
            <ac:spMk id="7" creationId="{F34A485A-58FE-024C-9F2B-D7FB79901FE6}"/>
          </ac:spMkLst>
        </pc:spChg>
        <pc:picChg chg="add mod">
          <ac:chgData name="Filotas Theodosiou" userId="4d314f86-04bd-4c94-b8b5-e595c52c48e0" providerId="ADAL" clId="{3EA1CE42-A8CD-484A-8213-08D7C8FD6E89}" dt="2024-05-15T13:14:56.467" v="12850" actId="1076"/>
          <ac:picMkLst>
            <pc:docMk/>
            <pc:sldMk cId="2577037576" sldId="872"/>
            <ac:picMk id="4098" creationId="{4D407E2C-4305-2090-B34B-2305BDB94C27}"/>
          </ac:picMkLst>
        </pc:picChg>
      </pc:sldChg>
      <pc:sldChg chg="add del ord">
        <pc:chgData name="Filotas Theodosiou" userId="4d314f86-04bd-4c94-b8b5-e595c52c48e0" providerId="ADAL" clId="{3EA1CE42-A8CD-484A-8213-08D7C8FD6E89}" dt="2024-05-16T14:57:28.572" v="25398" actId="47"/>
        <pc:sldMkLst>
          <pc:docMk/>
          <pc:sldMk cId="1562087874" sldId="873"/>
        </pc:sldMkLst>
      </pc:sldChg>
      <pc:sldChg chg="modSp add del mod">
        <pc:chgData name="Filotas Theodosiou" userId="4d314f86-04bd-4c94-b8b5-e595c52c48e0" providerId="ADAL" clId="{3EA1CE42-A8CD-484A-8213-08D7C8FD6E89}" dt="2024-05-15T16:45:08.443" v="13648" actId="47"/>
        <pc:sldMkLst>
          <pc:docMk/>
          <pc:sldMk cId="3000451499" sldId="874"/>
        </pc:sldMkLst>
        <pc:spChg chg="mod">
          <ac:chgData name="Filotas Theodosiou" userId="4d314f86-04bd-4c94-b8b5-e595c52c48e0" providerId="ADAL" clId="{3EA1CE42-A8CD-484A-8213-08D7C8FD6E89}" dt="2024-05-15T16:31:27.852" v="12895" actId="20577"/>
          <ac:spMkLst>
            <pc:docMk/>
            <pc:sldMk cId="3000451499" sldId="874"/>
            <ac:spMk id="2" creationId="{BAB0FF95-8B53-98EB-D45F-4B434911289A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8:11:25.782" v="33807" actId="20577"/>
        <pc:sldMkLst>
          <pc:docMk/>
          <pc:sldMk cId="3888011192" sldId="875"/>
        </pc:sldMkLst>
        <pc:spChg chg="del mod">
          <ac:chgData name="Filotas Theodosiou" userId="4d314f86-04bd-4c94-b8b5-e595c52c48e0" providerId="ADAL" clId="{3EA1CE42-A8CD-484A-8213-08D7C8FD6E89}" dt="2024-05-15T16:35:27.973" v="12896" actId="478"/>
          <ac:spMkLst>
            <pc:docMk/>
            <pc:sldMk cId="3888011192" sldId="875"/>
            <ac:spMk id="2" creationId="{BAB0FF95-8B53-98EB-D45F-4B434911289A}"/>
          </ac:spMkLst>
        </pc:spChg>
        <pc:spChg chg="add mod">
          <ac:chgData name="Filotas Theodosiou" userId="4d314f86-04bd-4c94-b8b5-e595c52c48e0" providerId="ADAL" clId="{3EA1CE42-A8CD-484A-8213-08D7C8FD6E89}" dt="2024-05-15T16:35:45.513" v="12903" actId="1076"/>
          <ac:spMkLst>
            <pc:docMk/>
            <pc:sldMk cId="3888011192" sldId="875"/>
            <ac:spMk id="5" creationId="{E663B400-241B-23F8-401A-495042D5820A}"/>
          </ac:spMkLst>
        </pc:spChg>
        <pc:spChg chg="add mod">
          <ac:chgData name="Filotas Theodosiou" userId="4d314f86-04bd-4c94-b8b5-e595c52c48e0" providerId="ADAL" clId="{3EA1CE42-A8CD-484A-8213-08D7C8FD6E89}" dt="2024-05-15T16:36:19.330" v="12931" actId="20577"/>
          <ac:spMkLst>
            <pc:docMk/>
            <pc:sldMk cId="3888011192" sldId="875"/>
            <ac:spMk id="6" creationId="{15A4DE9B-921C-12AE-946B-45B48842121C}"/>
          </ac:spMkLst>
        </pc:spChg>
        <pc:spChg chg="mod">
          <ac:chgData name="Filotas Theodosiou" userId="4d314f86-04bd-4c94-b8b5-e595c52c48e0" providerId="ADAL" clId="{3EA1CE42-A8CD-484A-8213-08D7C8FD6E89}" dt="2024-05-16T14:24:07.763" v="24209" actId="20577"/>
          <ac:spMkLst>
            <pc:docMk/>
            <pc:sldMk cId="3888011192" sldId="875"/>
            <ac:spMk id="7" creationId="{F34A485A-58FE-024C-9F2B-D7FB79901FE6}"/>
          </ac:spMkLst>
        </pc:spChg>
        <pc:picChg chg="add mod">
          <ac:chgData name="Filotas Theodosiou" userId="4d314f86-04bd-4c94-b8b5-e595c52c48e0" providerId="ADAL" clId="{3EA1CE42-A8CD-484A-8213-08D7C8FD6E89}" dt="2024-05-15T16:35:36.031" v="12900" actId="1076"/>
          <ac:picMkLst>
            <pc:docMk/>
            <pc:sldMk cId="3888011192" sldId="875"/>
            <ac:picMk id="3" creationId="{A2831166-FDC6-1011-61A1-2E4A545E87D4}"/>
          </ac:picMkLst>
        </pc:picChg>
      </pc:sldChg>
      <pc:sldChg chg="addSp delSp modSp add mod modNotesTx">
        <pc:chgData name="Filotas Theodosiou" userId="4d314f86-04bd-4c94-b8b5-e595c52c48e0" providerId="ADAL" clId="{3EA1CE42-A8CD-484A-8213-08D7C8FD6E89}" dt="2024-05-21T16:26:06.491" v="42095" actId="478"/>
        <pc:sldMkLst>
          <pc:docMk/>
          <pc:sldMk cId="2188283645" sldId="876"/>
        </pc:sldMkLst>
        <pc:spChg chg="add del mod">
          <ac:chgData name="Filotas Theodosiou" userId="4d314f86-04bd-4c94-b8b5-e595c52c48e0" providerId="ADAL" clId="{3EA1CE42-A8CD-484A-8213-08D7C8FD6E89}" dt="2024-05-15T16:38:28.086" v="12963" actId="478"/>
          <ac:spMkLst>
            <pc:docMk/>
            <pc:sldMk cId="2188283645" sldId="876"/>
            <ac:spMk id="2" creationId="{BAB0FF95-8B53-98EB-D45F-4B434911289A}"/>
          </ac:spMkLst>
        </pc:spChg>
        <pc:spChg chg="add mod">
          <ac:chgData name="Filotas Theodosiou" userId="4d314f86-04bd-4c94-b8b5-e595c52c48e0" providerId="ADAL" clId="{3EA1CE42-A8CD-484A-8213-08D7C8FD6E89}" dt="2024-05-16T14:24:30.028" v="24213"/>
          <ac:spMkLst>
            <pc:docMk/>
            <pc:sldMk cId="2188283645" sldId="876"/>
            <ac:spMk id="2" creationId="{DF1194E6-4DA0-B63D-7F90-586D6DDAD857}"/>
          </ac:spMkLst>
        </pc:spChg>
        <pc:spChg chg="add del mod">
          <ac:chgData name="Filotas Theodosiou" userId="4d314f86-04bd-4c94-b8b5-e595c52c48e0" providerId="ADAL" clId="{3EA1CE42-A8CD-484A-8213-08D7C8FD6E89}" dt="2024-05-15T16:38:19.864" v="12959"/>
          <ac:spMkLst>
            <pc:docMk/>
            <pc:sldMk cId="2188283645" sldId="876"/>
            <ac:spMk id="3" creationId="{456D40E0-A122-7B4C-A9A1-895ADCF3F16B}"/>
          </ac:spMkLst>
        </pc:spChg>
        <pc:spChg chg="add del mod">
          <ac:chgData name="Filotas Theodosiou" userId="4d314f86-04bd-4c94-b8b5-e595c52c48e0" providerId="ADAL" clId="{3EA1CE42-A8CD-484A-8213-08D7C8FD6E89}" dt="2024-05-15T16:38:18.155" v="12954" actId="767"/>
          <ac:spMkLst>
            <pc:docMk/>
            <pc:sldMk cId="2188283645" sldId="876"/>
            <ac:spMk id="5" creationId="{911826B3-37DC-AF2B-7E93-FD90D9D90BD4}"/>
          </ac:spMkLst>
        </pc:spChg>
        <pc:spChg chg="add del mod">
          <ac:chgData name="Filotas Theodosiou" userId="4d314f86-04bd-4c94-b8b5-e595c52c48e0" providerId="ADAL" clId="{3EA1CE42-A8CD-484A-8213-08D7C8FD6E89}" dt="2024-05-21T16:26:06.491" v="42095" actId="478"/>
          <ac:spMkLst>
            <pc:docMk/>
            <pc:sldMk cId="2188283645" sldId="876"/>
            <ac:spMk id="5" creationId="{AC52A0A0-25EC-E92B-02F3-07729ABB2FC5}"/>
          </ac:spMkLst>
        </pc:spChg>
        <pc:spChg chg="add mod">
          <ac:chgData name="Filotas Theodosiou" userId="4d314f86-04bd-4c94-b8b5-e595c52c48e0" providerId="ADAL" clId="{3EA1CE42-A8CD-484A-8213-08D7C8FD6E89}" dt="2024-05-21T16:26:04.923" v="42094"/>
          <ac:spMkLst>
            <pc:docMk/>
            <pc:sldMk cId="2188283645" sldId="876"/>
            <ac:spMk id="6" creationId="{6F214224-FAA3-EB21-2606-49A15DAADC24}"/>
          </ac:spMkLst>
        </pc:spChg>
        <pc:spChg chg="add mod">
          <ac:chgData name="Filotas Theodosiou" userId="4d314f86-04bd-4c94-b8b5-e595c52c48e0" providerId="ADAL" clId="{3EA1CE42-A8CD-484A-8213-08D7C8FD6E89}" dt="2024-05-21T16:26:04.923" v="42094"/>
          <ac:spMkLst>
            <pc:docMk/>
            <pc:sldMk cId="2188283645" sldId="876"/>
            <ac:spMk id="7" creationId="{71148F80-231C-A5E9-BF05-F538CE9DEDB5}"/>
          </ac:spMkLst>
        </pc:spChg>
        <pc:spChg chg="del">
          <ac:chgData name="Filotas Theodosiou" userId="4d314f86-04bd-4c94-b8b5-e595c52c48e0" providerId="ADAL" clId="{3EA1CE42-A8CD-484A-8213-08D7C8FD6E89}" dt="2024-05-16T14:24:29.750" v="24212" actId="478"/>
          <ac:spMkLst>
            <pc:docMk/>
            <pc:sldMk cId="2188283645" sldId="876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15T16:38:16.993" v="12951" actId="21"/>
          <ac:spMkLst>
            <pc:docMk/>
            <pc:sldMk cId="2188283645" sldId="876"/>
            <ac:spMk id="8" creationId="{0BB3DC1B-0BA0-AD82-06AF-E80706E165F8}"/>
          </ac:spMkLst>
        </pc:spChg>
        <pc:spChg chg="add del mod">
          <ac:chgData name="Filotas Theodosiou" userId="4d314f86-04bd-4c94-b8b5-e595c52c48e0" providerId="ADAL" clId="{3EA1CE42-A8CD-484A-8213-08D7C8FD6E89}" dt="2024-05-21T16:26:04.682" v="42093" actId="478"/>
          <ac:spMkLst>
            <pc:docMk/>
            <pc:sldMk cId="2188283645" sldId="876"/>
            <ac:spMk id="9" creationId="{3F7DA0DF-26AD-E148-6A19-83E72EA8683E}"/>
          </ac:spMkLst>
        </pc:spChg>
        <pc:spChg chg="add del mod">
          <ac:chgData name="Filotas Theodosiou" userId="4d314f86-04bd-4c94-b8b5-e595c52c48e0" providerId="ADAL" clId="{3EA1CE42-A8CD-484A-8213-08D7C8FD6E89}" dt="2024-05-15T16:38:47.791" v="12967"/>
          <ac:spMkLst>
            <pc:docMk/>
            <pc:sldMk cId="2188283645" sldId="876"/>
            <ac:spMk id="10" creationId="{9FAFF3E2-21DB-4FE7-42AE-D3C542C384CB}"/>
          </ac:spMkLst>
        </pc:spChg>
        <pc:spChg chg="add del mod">
          <ac:chgData name="Filotas Theodosiou" userId="4d314f86-04bd-4c94-b8b5-e595c52c48e0" providerId="ADAL" clId="{3EA1CE42-A8CD-484A-8213-08D7C8FD6E89}" dt="2024-05-21T16:26:04.682" v="42093" actId="478"/>
          <ac:spMkLst>
            <pc:docMk/>
            <pc:sldMk cId="2188283645" sldId="876"/>
            <ac:spMk id="11" creationId="{7219081E-6472-145A-5B1E-BAD9D9CBFE42}"/>
          </ac:spMkLst>
        </pc:spChg>
        <pc:spChg chg="add del mod">
          <ac:chgData name="Filotas Theodosiou" userId="4d314f86-04bd-4c94-b8b5-e595c52c48e0" providerId="ADAL" clId="{3EA1CE42-A8CD-484A-8213-08D7C8FD6E89}" dt="2024-05-20T11:35:45.638" v="25756" actId="478"/>
          <ac:spMkLst>
            <pc:docMk/>
            <pc:sldMk cId="2188283645" sldId="876"/>
            <ac:spMk id="12" creationId="{726E7FEE-2DFF-68A6-E593-D26726A7F413}"/>
          </ac:spMkLst>
        </pc:spChg>
        <pc:spChg chg="add del mod">
          <ac:chgData name="Filotas Theodosiou" userId="4d314f86-04bd-4c94-b8b5-e595c52c48e0" providerId="ADAL" clId="{3EA1CE42-A8CD-484A-8213-08D7C8FD6E89}" dt="2024-05-20T11:35:45.638" v="25756" actId="478"/>
          <ac:spMkLst>
            <pc:docMk/>
            <pc:sldMk cId="2188283645" sldId="876"/>
            <ac:spMk id="14" creationId="{5A53858D-8F71-05C4-992B-2F45449A40A1}"/>
          </ac:spMkLst>
        </pc:spChg>
        <pc:spChg chg="add del mod">
          <ac:chgData name="Filotas Theodosiou" userId="4d314f86-04bd-4c94-b8b5-e595c52c48e0" providerId="ADAL" clId="{3EA1CE42-A8CD-484A-8213-08D7C8FD6E89}" dt="2024-05-15T16:43:27.502" v="13351" actId="478"/>
          <ac:spMkLst>
            <pc:docMk/>
            <pc:sldMk cId="2188283645" sldId="876"/>
            <ac:spMk id="15" creationId="{BBF04B3A-7752-0069-CDC5-093240507D3F}"/>
          </ac:spMkLst>
        </pc:spChg>
        <pc:spChg chg="add del mod">
          <ac:chgData name="Filotas Theodosiou" userId="4d314f86-04bd-4c94-b8b5-e595c52c48e0" providerId="ADAL" clId="{3EA1CE42-A8CD-484A-8213-08D7C8FD6E89}" dt="2024-05-20T11:35:45.638" v="25756" actId="478"/>
          <ac:spMkLst>
            <pc:docMk/>
            <pc:sldMk cId="2188283645" sldId="876"/>
            <ac:spMk id="16" creationId="{E5517231-A513-2541-B3D9-0F6B7C6C6207}"/>
          </ac:spMkLst>
        </pc:spChg>
        <pc:picChg chg="add del mod">
          <ac:chgData name="Filotas Theodosiou" userId="4d314f86-04bd-4c94-b8b5-e595c52c48e0" providerId="ADAL" clId="{3EA1CE42-A8CD-484A-8213-08D7C8FD6E89}" dt="2024-05-20T11:35:45.638" v="25756" actId="478"/>
          <ac:picMkLst>
            <pc:docMk/>
            <pc:sldMk cId="2188283645" sldId="876"/>
            <ac:picMk id="13" creationId="{9D9F7340-50DF-D4F4-AD04-7C24172487FD}"/>
          </ac:picMkLst>
        </pc:picChg>
      </pc:sldChg>
      <pc:sldChg chg="addSp delSp modSp add del mod">
        <pc:chgData name="Filotas Theodosiou" userId="4d314f86-04bd-4c94-b8b5-e595c52c48e0" providerId="ADAL" clId="{3EA1CE42-A8CD-484A-8213-08D7C8FD6E89}" dt="2024-05-20T12:19:57.935" v="26291" actId="47"/>
        <pc:sldMkLst>
          <pc:docMk/>
          <pc:sldMk cId="3201113092" sldId="877"/>
        </pc:sldMkLst>
        <pc:spChg chg="del mod">
          <ac:chgData name="Filotas Theodosiou" userId="4d314f86-04bd-4c94-b8b5-e595c52c48e0" providerId="ADAL" clId="{3EA1CE42-A8CD-484A-8213-08D7C8FD6E89}" dt="2024-05-16T07:44:57.701" v="13689" actId="478"/>
          <ac:spMkLst>
            <pc:docMk/>
            <pc:sldMk cId="3201113092" sldId="877"/>
            <ac:spMk id="2" creationId="{BAB0FF95-8B53-98EB-D45F-4B434911289A}"/>
          </ac:spMkLst>
        </pc:spChg>
        <pc:spChg chg="mod">
          <ac:chgData name="Filotas Theodosiou" userId="4d314f86-04bd-4c94-b8b5-e595c52c48e0" providerId="ADAL" clId="{3EA1CE42-A8CD-484A-8213-08D7C8FD6E89}" dt="2024-05-16T14:26:20.739" v="24255"/>
          <ac:spMkLst>
            <pc:docMk/>
            <pc:sldMk cId="3201113092" sldId="877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07:46:29.648" v="13766" actId="1076"/>
          <ac:spMkLst>
            <pc:docMk/>
            <pc:sldMk cId="3201113092" sldId="877"/>
            <ac:spMk id="8" creationId="{B748BE05-3EAE-70B0-8708-E4AA16AA1E64}"/>
          </ac:spMkLst>
        </pc:spChg>
        <pc:spChg chg="add mod">
          <ac:chgData name="Filotas Theodosiou" userId="4d314f86-04bd-4c94-b8b5-e595c52c48e0" providerId="ADAL" clId="{3EA1CE42-A8CD-484A-8213-08D7C8FD6E89}" dt="2024-05-16T07:46:29.648" v="13766" actId="1076"/>
          <ac:spMkLst>
            <pc:docMk/>
            <pc:sldMk cId="3201113092" sldId="877"/>
            <ac:spMk id="9" creationId="{545F5514-E550-681C-A784-F86C6601130A}"/>
          </ac:spMkLst>
        </pc:spChg>
        <pc:spChg chg="add mod">
          <ac:chgData name="Filotas Theodosiou" userId="4d314f86-04bd-4c94-b8b5-e595c52c48e0" providerId="ADAL" clId="{3EA1CE42-A8CD-484A-8213-08D7C8FD6E89}" dt="2024-05-16T07:46:29.648" v="13766" actId="1076"/>
          <ac:spMkLst>
            <pc:docMk/>
            <pc:sldMk cId="3201113092" sldId="877"/>
            <ac:spMk id="10" creationId="{4475EF62-49E0-861C-B327-8EDA24147814}"/>
          </ac:spMkLst>
        </pc:spChg>
        <pc:spChg chg="add mod">
          <ac:chgData name="Filotas Theodosiou" userId="4d314f86-04bd-4c94-b8b5-e595c52c48e0" providerId="ADAL" clId="{3EA1CE42-A8CD-484A-8213-08D7C8FD6E89}" dt="2024-05-16T14:26:26.966" v="24256" actId="207"/>
          <ac:spMkLst>
            <pc:docMk/>
            <pc:sldMk cId="3201113092" sldId="877"/>
            <ac:spMk id="11" creationId="{333D9201-1FBA-C228-3B15-71C8C50EA901}"/>
          </ac:spMkLst>
        </pc:spChg>
        <pc:spChg chg="add mod">
          <ac:chgData name="Filotas Theodosiou" userId="4d314f86-04bd-4c94-b8b5-e595c52c48e0" providerId="ADAL" clId="{3EA1CE42-A8CD-484A-8213-08D7C8FD6E89}" dt="2024-05-16T14:26:26.966" v="24256" actId="207"/>
          <ac:spMkLst>
            <pc:docMk/>
            <pc:sldMk cId="3201113092" sldId="877"/>
            <ac:spMk id="12" creationId="{FBA88051-B660-DE8F-8EBD-A4231AF9F67C}"/>
          </ac:spMkLst>
        </pc:spChg>
        <pc:spChg chg="add mod">
          <ac:chgData name="Filotas Theodosiou" userId="4d314f86-04bd-4c94-b8b5-e595c52c48e0" providerId="ADAL" clId="{3EA1CE42-A8CD-484A-8213-08D7C8FD6E89}" dt="2024-05-16T14:26:26.966" v="24256" actId="207"/>
          <ac:spMkLst>
            <pc:docMk/>
            <pc:sldMk cId="3201113092" sldId="877"/>
            <ac:spMk id="13" creationId="{6DAA6A6E-8177-434E-862B-68D0A09E65D3}"/>
          </ac:spMkLst>
        </pc:spChg>
        <pc:spChg chg="add mod">
          <ac:chgData name="Filotas Theodosiou" userId="4d314f86-04bd-4c94-b8b5-e595c52c48e0" providerId="ADAL" clId="{3EA1CE42-A8CD-484A-8213-08D7C8FD6E89}" dt="2024-05-16T07:46:49.597" v="13774" actId="1076"/>
          <ac:spMkLst>
            <pc:docMk/>
            <pc:sldMk cId="3201113092" sldId="877"/>
            <ac:spMk id="16" creationId="{B85B2328-45BF-5B6B-1336-39A6DF306B35}"/>
          </ac:spMkLst>
        </pc:spChg>
        <pc:spChg chg="add mod">
          <ac:chgData name="Filotas Theodosiou" userId="4d314f86-04bd-4c94-b8b5-e595c52c48e0" providerId="ADAL" clId="{3EA1CE42-A8CD-484A-8213-08D7C8FD6E89}" dt="2024-05-16T14:26:26.966" v="24256" actId="207"/>
          <ac:spMkLst>
            <pc:docMk/>
            <pc:sldMk cId="3201113092" sldId="877"/>
            <ac:spMk id="17" creationId="{17BCF62C-5CE8-82FA-C75D-695E30403B6D}"/>
          </ac:spMkLst>
        </pc:spChg>
        <pc:spChg chg="add mod">
          <ac:chgData name="Filotas Theodosiou" userId="4d314f86-04bd-4c94-b8b5-e595c52c48e0" providerId="ADAL" clId="{3EA1CE42-A8CD-484A-8213-08D7C8FD6E89}" dt="2024-05-16T14:26:26.966" v="24256" actId="207"/>
          <ac:spMkLst>
            <pc:docMk/>
            <pc:sldMk cId="3201113092" sldId="877"/>
            <ac:spMk id="18" creationId="{FE99AEA4-CA57-B63B-D21D-ED5DA7E9C0AA}"/>
          </ac:spMkLst>
        </pc:spChg>
        <pc:spChg chg="add mod">
          <ac:chgData name="Filotas Theodosiou" userId="4d314f86-04bd-4c94-b8b5-e595c52c48e0" providerId="ADAL" clId="{3EA1CE42-A8CD-484A-8213-08D7C8FD6E89}" dt="2024-05-16T14:26:31.078" v="24257" actId="113"/>
          <ac:spMkLst>
            <pc:docMk/>
            <pc:sldMk cId="3201113092" sldId="877"/>
            <ac:spMk id="19" creationId="{D4FD59ED-9A79-91F7-9142-7981C60ACAAC}"/>
          </ac:spMkLst>
        </pc:spChg>
        <pc:picChg chg="add mod">
          <ac:chgData name="Filotas Theodosiou" userId="4d314f86-04bd-4c94-b8b5-e595c52c48e0" providerId="ADAL" clId="{3EA1CE42-A8CD-484A-8213-08D7C8FD6E89}" dt="2024-05-16T07:46:29.648" v="13766" actId="1076"/>
          <ac:picMkLst>
            <pc:docMk/>
            <pc:sldMk cId="3201113092" sldId="877"/>
            <ac:picMk id="3" creationId="{94D96C43-03C7-B9BD-A68A-C96C0C3F4FF2}"/>
          </ac:picMkLst>
        </pc:picChg>
        <pc:picChg chg="add mod">
          <ac:chgData name="Filotas Theodosiou" userId="4d314f86-04bd-4c94-b8b5-e595c52c48e0" providerId="ADAL" clId="{3EA1CE42-A8CD-484A-8213-08D7C8FD6E89}" dt="2024-05-16T07:46:29.648" v="13766" actId="1076"/>
          <ac:picMkLst>
            <pc:docMk/>
            <pc:sldMk cId="3201113092" sldId="877"/>
            <ac:picMk id="5" creationId="{9C2ED2CB-0CDD-8C64-56B3-3A9DFE255AE9}"/>
          </ac:picMkLst>
        </pc:picChg>
        <pc:picChg chg="add mod">
          <ac:chgData name="Filotas Theodosiou" userId="4d314f86-04bd-4c94-b8b5-e595c52c48e0" providerId="ADAL" clId="{3EA1CE42-A8CD-484A-8213-08D7C8FD6E89}" dt="2024-05-16T07:46:29.648" v="13766" actId="1076"/>
          <ac:picMkLst>
            <pc:docMk/>
            <pc:sldMk cId="3201113092" sldId="877"/>
            <ac:picMk id="6" creationId="{09BAA7C3-231E-7F98-75A2-DD1FBC803EAF}"/>
          </ac:picMkLst>
        </pc:picChg>
        <pc:picChg chg="add mod">
          <ac:chgData name="Filotas Theodosiou" userId="4d314f86-04bd-4c94-b8b5-e595c52c48e0" providerId="ADAL" clId="{3EA1CE42-A8CD-484A-8213-08D7C8FD6E89}" dt="2024-05-16T07:46:43.404" v="13771" actId="1076"/>
          <ac:picMkLst>
            <pc:docMk/>
            <pc:sldMk cId="3201113092" sldId="877"/>
            <ac:picMk id="14" creationId="{7CF0DEB4-C662-DF52-0610-1A02C024AD8D}"/>
          </ac:picMkLst>
        </pc:picChg>
        <pc:picChg chg="add mod">
          <ac:chgData name="Filotas Theodosiou" userId="4d314f86-04bd-4c94-b8b5-e595c52c48e0" providerId="ADAL" clId="{3EA1CE42-A8CD-484A-8213-08D7C8FD6E89}" dt="2024-05-16T07:46:41.965" v="13770" actId="1076"/>
          <ac:picMkLst>
            <pc:docMk/>
            <pc:sldMk cId="3201113092" sldId="877"/>
            <ac:picMk id="15" creationId="{D2F717E2-2005-35A6-57AB-5A1F7DAA006A}"/>
          </ac:picMkLst>
        </pc:picChg>
      </pc:sldChg>
      <pc:sldChg chg="addSp delSp modSp add mod modNotesTx">
        <pc:chgData name="Filotas Theodosiou" userId="4d314f86-04bd-4c94-b8b5-e595c52c48e0" providerId="ADAL" clId="{3EA1CE42-A8CD-484A-8213-08D7C8FD6E89}" dt="2024-05-21T08:20:12.941" v="35604" actId="20577"/>
        <pc:sldMkLst>
          <pc:docMk/>
          <pc:sldMk cId="1449942512" sldId="878"/>
        </pc:sldMkLst>
        <pc:spChg chg="del mod">
          <ac:chgData name="Filotas Theodosiou" userId="4d314f86-04bd-4c94-b8b5-e595c52c48e0" providerId="ADAL" clId="{3EA1CE42-A8CD-484A-8213-08D7C8FD6E89}" dt="2024-05-13T08:05:00.127" v="3224"/>
          <ac:spMkLst>
            <pc:docMk/>
            <pc:sldMk cId="1449942512" sldId="878"/>
            <ac:spMk id="2" creationId="{BAB0FF95-8B53-98EB-D45F-4B434911289A}"/>
          </ac:spMkLst>
        </pc:spChg>
        <pc:spChg chg="add del mod">
          <ac:chgData name="Filotas Theodosiou" userId="4d314f86-04bd-4c94-b8b5-e595c52c48e0" providerId="ADAL" clId="{3EA1CE42-A8CD-484A-8213-08D7C8FD6E89}" dt="2024-05-16T07:54:42.506" v="14586" actId="478"/>
          <ac:spMkLst>
            <pc:docMk/>
            <pc:sldMk cId="1449942512" sldId="878"/>
            <ac:spMk id="3" creationId="{DF00E4C3-5430-F293-4E13-1E1A25AC9447}"/>
          </ac:spMkLst>
        </pc:spChg>
        <pc:spChg chg="add del mod">
          <ac:chgData name="Filotas Theodosiou" userId="4d314f86-04bd-4c94-b8b5-e595c52c48e0" providerId="ADAL" clId="{3EA1CE42-A8CD-484A-8213-08D7C8FD6E89}" dt="2024-05-16T08:02:49.678" v="14648" actId="478"/>
          <ac:spMkLst>
            <pc:docMk/>
            <pc:sldMk cId="1449942512" sldId="878"/>
            <ac:spMk id="5" creationId="{D1A92FBC-5159-DD98-7E81-D4E4194CD403}"/>
          </ac:spMkLst>
        </pc:spChg>
        <pc:spChg chg="add mod">
          <ac:chgData name="Filotas Theodosiou" userId="4d314f86-04bd-4c94-b8b5-e595c52c48e0" providerId="ADAL" clId="{3EA1CE42-A8CD-484A-8213-08D7C8FD6E89}" dt="2024-05-20T11:47:38.071" v="25824" actId="20577"/>
          <ac:spMkLst>
            <pc:docMk/>
            <pc:sldMk cId="1449942512" sldId="878"/>
            <ac:spMk id="6" creationId="{23D68777-37FE-800C-16E3-939BF46EDE8F}"/>
          </ac:spMkLst>
        </pc:spChg>
        <pc:spChg chg="mod">
          <ac:chgData name="Filotas Theodosiou" userId="4d314f86-04bd-4c94-b8b5-e595c52c48e0" providerId="ADAL" clId="{3EA1CE42-A8CD-484A-8213-08D7C8FD6E89}" dt="2024-05-16T14:27:08.065" v="24265"/>
          <ac:spMkLst>
            <pc:docMk/>
            <pc:sldMk cId="1449942512" sldId="878"/>
            <ac:spMk id="7" creationId="{F34A485A-58FE-024C-9F2B-D7FB79901FE6}"/>
          </ac:spMkLst>
        </pc:spChg>
        <pc:graphicFrameChg chg="add mod">
          <ac:chgData name="Filotas Theodosiou" userId="4d314f86-04bd-4c94-b8b5-e595c52c48e0" providerId="ADAL" clId="{3EA1CE42-A8CD-484A-8213-08D7C8FD6E89}" dt="2024-05-20T11:47:31.942" v="25822" actId="1076"/>
          <ac:graphicFrameMkLst>
            <pc:docMk/>
            <pc:sldMk cId="1449942512" sldId="878"/>
            <ac:graphicFrameMk id="3" creationId="{EC8A0EBA-8BF8-F602-47D2-D23D1C3CEEC4}"/>
          </ac:graphicFrameMkLst>
        </pc:graphicFrameChg>
        <pc:picChg chg="add mod">
          <ac:chgData name="Filotas Theodosiou" userId="4d314f86-04bd-4c94-b8b5-e595c52c48e0" providerId="ADAL" clId="{3EA1CE42-A8CD-484A-8213-08D7C8FD6E89}" dt="2024-05-16T07:54:56.238" v="14594" actId="1076"/>
          <ac:picMkLst>
            <pc:docMk/>
            <pc:sldMk cId="1449942512" sldId="878"/>
            <ac:picMk id="2" creationId="{65BF8F94-3ED1-F486-F1B0-A99E54B73D35}"/>
          </ac:picMkLst>
        </pc:picChg>
      </pc:sldChg>
      <pc:sldChg chg="addSp delSp modSp add del mod modShow modNotesTx">
        <pc:chgData name="Filotas Theodosiou" userId="4d314f86-04bd-4c94-b8b5-e595c52c48e0" providerId="ADAL" clId="{3EA1CE42-A8CD-484A-8213-08D7C8FD6E89}" dt="2024-05-22T07:20:51.386" v="43888" actId="47"/>
        <pc:sldMkLst>
          <pc:docMk/>
          <pc:sldMk cId="2649197903" sldId="879"/>
        </pc:sldMkLst>
        <pc:spChg chg="del mod">
          <ac:chgData name="Filotas Theodosiou" userId="4d314f86-04bd-4c94-b8b5-e595c52c48e0" providerId="ADAL" clId="{3EA1CE42-A8CD-484A-8213-08D7C8FD6E89}" dt="2024-05-16T07:48:41.163" v="13955" actId="478"/>
          <ac:spMkLst>
            <pc:docMk/>
            <pc:sldMk cId="2649197903" sldId="879"/>
            <ac:spMk id="2" creationId="{BAB0FF95-8B53-98EB-D45F-4B434911289A}"/>
          </ac:spMkLst>
        </pc:spChg>
        <pc:spChg chg="add mod">
          <ac:chgData name="Filotas Theodosiou" userId="4d314f86-04bd-4c94-b8b5-e595c52c48e0" providerId="ADAL" clId="{3EA1CE42-A8CD-484A-8213-08D7C8FD6E89}" dt="2024-05-16T14:26:43.016" v="24259" actId="207"/>
          <ac:spMkLst>
            <pc:docMk/>
            <pc:sldMk cId="2649197903" sldId="879"/>
            <ac:spMk id="3" creationId="{59B65729-76ED-7D97-4668-8344FB6E97D5}"/>
          </ac:spMkLst>
        </pc:spChg>
        <pc:spChg chg="add mod">
          <ac:chgData name="Filotas Theodosiou" userId="4d314f86-04bd-4c94-b8b5-e595c52c48e0" providerId="ADAL" clId="{3EA1CE42-A8CD-484A-8213-08D7C8FD6E89}" dt="2024-05-16T14:26:47.797" v="24261" actId="207"/>
          <ac:spMkLst>
            <pc:docMk/>
            <pc:sldMk cId="2649197903" sldId="879"/>
            <ac:spMk id="5" creationId="{F6C7CBC2-3971-A1EF-0971-7F21C0E3EE8D}"/>
          </ac:spMkLst>
        </pc:spChg>
        <pc:spChg chg="add del mod">
          <ac:chgData name="Filotas Theodosiou" userId="4d314f86-04bd-4c94-b8b5-e595c52c48e0" providerId="ADAL" clId="{3EA1CE42-A8CD-484A-8213-08D7C8FD6E89}" dt="2024-05-16T07:51:27.639" v="14233" actId="478"/>
          <ac:spMkLst>
            <pc:docMk/>
            <pc:sldMk cId="2649197903" sldId="879"/>
            <ac:spMk id="6" creationId="{1BA07F6C-9FA0-4AF1-CEE6-004696820AEA}"/>
          </ac:spMkLst>
        </pc:spChg>
        <pc:spChg chg="mod">
          <ac:chgData name="Filotas Theodosiou" userId="4d314f86-04bd-4c94-b8b5-e595c52c48e0" providerId="ADAL" clId="{3EA1CE42-A8CD-484A-8213-08D7C8FD6E89}" dt="2024-05-16T14:26:40.703" v="24258"/>
          <ac:spMkLst>
            <pc:docMk/>
            <pc:sldMk cId="2649197903" sldId="879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4:26:50.298" v="24262" actId="207"/>
          <ac:spMkLst>
            <pc:docMk/>
            <pc:sldMk cId="2649197903" sldId="879"/>
            <ac:spMk id="8" creationId="{46242454-EA6B-11F2-7FE0-A4F55045901D}"/>
          </ac:spMkLst>
        </pc:spChg>
        <pc:spChg chg="add del mod">
          <ac:chgData name="Filotas Theodosiou" userId="4d314f86-04bd-4c94-b8b5-e595c52c48e0" providerId="ADAL" clId="{3EA1CE42-A8CD-484A-8213-08D7C8FD6E89}" dt="2024-05-20T11:37:57.764" v="25773" actId="478"/>
          <ac:spMkLst>
            <pc:docMk/>
            <pc:sldMk cId="2649197903" sldId="879"/>
            <ac:spMk id="9" creationId="{1A9B123A-6B97-FD4C-37EC-888DF1B6CC8E}"/>
          </ac:spMkLst>
        </pc:spChg>
        <pc:spChg chg="add del mod">
          <ac:chgData name="Filotas Theodosiou" userId="4d314f86-04bd-4c94-b8b5-e595c52c48e0" providerId="ADAL" clId="{3EA1CE42-A8CD-484A-8213-08D7C8FD6E89}" dt="2024-05-20T11:37:57.764" v="25773" actId="478"/>
          <ac:spMkLst>
            <pc:docMk/>
            <pc:sldMk cId="2649197903" sldId="879"/>
            <ac:spMk id="10" creationId="{82999BB6-AA84-232D-6B1C-255B2FF8B2EE}"/>
          </ac:spMkLst>
        </pc:spChg>
        <pc:spChg chg="add del mod">
          <ac:chgData name="Filotas Theodosiou" userId="4d314f86-04bd-4c94-b8b5-e595c52c48e0" providerId="ADAL" clId="{3EA1CE42-A8CD-484A-8213-08D7C8FD6E89}" dt="2024-05-20T11:37:57.764" v="25773" actId="478"/>
          <ac:spMkLst>
            <pc:docMk/>
            <pc:sldMk cId="2649197903" sldId="879"/>
            <ac:spMk id="13" creationId="{4E70E3F5-A8D8-809B-0064-EF99561542BF}"/>
          </ac:spMkLst>
        </pc:spChg>
        <pc:spChg chg="add del mod">
          <ac:chgData name="Filotas Theodosiou" userId="4d314f86-04bd-4c94-b8b5-e595c52c48e0" providerId="ADAL" clId="{3EA1CE42-A8CD-484A-8213-08D7C8FD6E89}" dt="2024-05-20T11:37:57.764" v="25773" actId="478"/>
          <ac:spMkLst>
            <pc:docMk/>
            <pc:sldMk cId="2649197903" sldId="879"/>
            <ac:spMk id="14" creationId="{F65B0212-3AFD-836B-C2AF-DB8FE7B0D126}"/>
          </ac:spMkLst>
        </pc:spChg>
        <pc:spChg chg="add del mod">
          <ac:chgData name="Filotas Theodosiou" userId="4d314f86-04bd-4c94-b8b5-e595c52c48e0" providerId="ADAL" clId="{3EA1CE42-A8CD-484A-8213-08D7C8FD6E89}" dt="2024-05-20T11:37:57.764" v="25773" actId="478"/>
          <ac:spMkLst>
            <pc:docMk/>
            <pc:sldMk cId="2649197903" sldId="879"/>
            <ac:spMk id="15" creationId="{1257142D-A1F0-35D0-FA35-84AE32C06228}"/>
          </ac:spMkLst>
        </pc:spChg>
        <pc:picChg chg="add del mod">
          <ac:chgData name="Filotas Theodosiou" userId="4d314f86-04bd-4c94-b8b5-e595c52c48e0" providerId="ADAL" clId="{3EA1CE42-A8CD-484A-8213-08D7C8FD6E89}" dt="2024-05-20T11:37:57.764" v="25773" actId="478"/>
          <ac:picMkLst>
            <pc:docMk/>
            <pc:sldMk cId="2649197903" sldId="879"/>
            <ac:picMk id="11" creationId="{8CF1CFED-2D64-9E84-C6FF-8F38CBD4A293}"/>
          </ac:picMkLst>
        </pc:picChg>
        <pc:picChg chg="add del mod">
          <ac:chgData name="Filotas Theodosiou" userId="4d314f86-04bd-4c94-b8b5-e595c52c48e0" providerId="ADAL" clId="{3EA1CE42-A8CD-484A-8213-08D7C8FD6E89}" dt="2024-05-20T11:37:57.764" v="25773" actId="478"/>
          <ac:picMkLst>
            <pc:docMk/>
            <pc:sldMk cId="2649197903" sldId="879"/>
            <ac:picMk id="12" creationId="{43E9F4C3-1974-70CF-679C-488042CE7543}"/>
          </ac:picMkLst>
        </pc:picChg>
      </pc:sldChg>
      <pc:sldChg chg="modSp add del mod">
        <pc:chgData name="Filotas Theodosiou" userId="4d314f86-04bd-4c94-b8b5-e595c52c48e0" providerId="ADAL" clId="{3EA1CE42-A8CD-484A-8213-08D7C8FD6E89}" dt="2024-05-16T12:21:49.934" v="20745" actId="47"/>
        <pc:sldMkLst>
          <pc:docMk/>
          <pc:sldMk cId="1451712298" sldId="880"/>
        </pc:sldMkLst>
        <pc:spChg chg="mod">
          <ac:chgData name="Filotas Theodosiou" userId="4d314f86-04bd-4c94-b8b5-e595c52c48e0" providerId="ADAL" clId="{3EA1CE42-A8CD-484A-8213-08D7C8FD6E89}" dt="2024-05-13T08:08:10.265" v="3818" actId="20577"/>
          <ac:spMkLst>
            <pc:docMk/>
            <pc:sldMk cId="1451712298" sldId="880"/>
            <ac:spMk id="2" creationId="{BAB0FF95-8B53-98EB-D45F-4B434911289A}"/>
          </ac:spMkLst>
        </pc:spChg>
      </pc:sldChg>
      <pc:sldChg chg="modSp add del mod">
        <pc:chgData name="Filotas Theodosiou" userId="4d314f86-04bd-4c94-b8b5-e595c52c48e0" providerId="ADAL" clId="{3EA1CE42-A8CD-484A-8213-08D7C8FD6E89}" dt="2024-05-16T08:18:05.930" v="15409" actId="47"/>
        <pc:sldMkLst>
          <pc:docMk/>
          <pc:sldMk cId="3538044277" sldId="881"/>
        </pc:sldMkLst>
        <pc:spChg chg="mod">
          <ac:chgData name="Filotas Theodosiou" userId="4d314f86-04bd-4c94-b8b5-e595c52c48e0" providerId="ADAL" clId="{3EA1CE42-A8CD-484A-8213-08D7C8FD6E89}" dt="2024-05-13T08:18:13.183" v="4501" actId="20577"/>
          <ac:spMkLst>
            <pc:docMk/>
            <pc:sldMk cId="3538044277" sldId="881"/>
            <ac:spMk id="3" creationId="{DF00E4C3-5430-F293-4E13-1E1A25AC9447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16:27:51.650" v="42099" actId="20577"/>
        <pc:sldMkLst>
          <pc:docMk/>
          <pc:sldMk cId="4238605555" sldId="882"/>
        </pc:sldMkLst>
        <pc:spChg chg="del mod">
          <ac:chgData name="Filotas Theodosiou" userId="4d314f86-04bd-4c94-b8b5-e595c52c48e0" providerId="ADAL" clId="{3EA1CE42-A8CD-484A-8213-08D7C8FD6E89}" dt="2024-05-16T08:18:24.564" v="15435" actId="478"/>
          <ac:spMkLst>
            <pc:docMk/>
            <pc:sldMk cId="4238605555" sldId="882"/>
            <ac:spMk id="3" creationId="{DF00E4C3-5430-F293-4E13-1E1A25AC9447}"/>
          </ac:spMkLst>
        </pc:spChg>
        <pc:spChg chg="mod">
          <ac:chgData name="Filotas Theodosiou" userId="4d314f86-04bd-4c94-b8b5-e595c52c48e0" providerId="ADAL" clId="{3EA1CE42-A8CD-484A-8213-08D7C8FD6E89}" dt="2024-05-21T16:27:51.650" v="42099" actId="20577"/>
          <ac:spMkLst>
            <pc:docMk/>
            <pc:sldMk cId="4238605555" sldId="882"/>
            <ac:spMk id="7" creationId="{F34A485A-58FE-024C-9F2B-D7FB79901FE6}"/>
          </ac:spMkLst>
        </pc:spChg>
        <pc:picChg chg="add mod">
          <ac:chgData name="Filotas Theodosiou" userId="4d314f86-04bd-4c94-b8b5-e595c52c48e0" providerId="ADAL" clId="{3EA1CE42-A8CD-484A-8213-08D7C8FD6E89}" dt="2024-05-16T08:18:29.804" v="15438" actId="1076"/>
          <ac:picMkLst>
            <pc:docMk/>
            <pc:sldMk cId="4238605555" sldId="882"/>
            <ac:picMk id="2" creationId="{B31AB538-BCC9-7270-EEC0-7AD30CDB1E94}"/>
          </ac:picMkLst>
        </pc:picChg>
        <pc:picChg chg="add mod">
          <ac:chgData name="Filotas Theodosiou" userId="4d314f86-04bd-4c94-b8b5-e595c52c48e0" providerId="ADAL" clId="{3EA1CE42-A8CD-484A-8213-08D7C8FD6E89}" dt="2024-05-16T08:18:29.804" v="15438" actId="1076"/>
          <ac:picMkLst>
            <pc:docMk/>
            <pc:sldMk cId="4238605555" sldId="882"/>
            <ac:picMk id="5" creationId="{BCBA093A-39FA-E4C9-FF97-363DA8739E21}"/>
          </ac:picMkLst>
        </pc:picChg>
      </pc:sldChg>
      <pc:sldChg chg="addSp delSp modSp add mod modNotesTx">
        <pc:chgData name="Filotas Theodosiou" userId="4d314f86-04bd-4c94-b8b5-e595c52c48e0" providerId="ADAL" clId="{3EA1CE42-A8CD-484A-8213-08D7C8FD6E89}" dt="2024-05-21T16:28:23.994" v="42141" actId="20577"/>
        <pc:sldMkLst>
          <pc:docMk/>
          <pc:sldMk cId="2175131256" sldId="883"/>
        </pc:sldMkLst>
        <pc:spChg chg="del mod">
          <ac:chgData name="Filotas Theodosiou" userId="4d314f86-04bd-4c94-b8b5-e595c52c48e0" providerId="ADAL" clId="{3EA1CE42-A8CD-484A-8213-08D7C8FD6E89}" dt="2024-05-16T08:19:48.481" v="15460" actId="478"/>
          <ac:spMkLst>
            <pc:docMk/>
            <pc:sldMk cId="2175131256" sldId="883"/>
            <ac:spMk id="3" creationId="{DF00E4C3-5430-F293-4E13-1E1A25AC9447}"/>
          </ac:spMkLst>
        </pc:spChg>
        <pc:spChg chg="add mod">
          <ac:chgData name="Filotas Theodosiou" userId="4d314f86-04bd-4c94-b8b5-e595c52c48e0" providerId="ADAL" clId="{3EA1CE42-A8CD-484A-8213-08D7C8FD6E89}" dt="2024-05-21T16:28:23.994" v="42141" actId="20577"/>
          <ac:spMkLst>
            <pc:docMk/>
            <pc:sldMk cId="2175131256" sldId="883"/>
            <ac:spMk id="5" creationId="{7AA8496D-7B2D-FD57-FB6C-49899964FC1E}"/>
          </ac:spMkLst>
        </pc:spChg>
        <pc:spChg chg="mod">
          <ac:chgData name="Filotas Theodosiou" userId="4d314f86-04bd-4c94-b8b5-e595c52c48e0" providerId="ADAL" clId="{3EA1CE42-A8CD-484A-8213-08D7C8FD6E89}" dt="2024-05-16T14:29:41.848" v="24426" actId="20577"/>
          <ac:spMkLst>
            <pc:docMk/>
            <pc:sldMk cId="2175131256" sldId="883"/>
            <ac:spMk id="7" creationId="{F34A485A-58FE-024C-9F2B-D7FB79901FE6}"/>
          </ac:spMkLst>
        </pc:spChg>
        <pc:picChg chg="add del mod">
          <ac:chgData name="Filotas Theodosiou" userId="4d314f86-04bd-4c94-b8b5-e595c52c48e0" providerId="ADAL" clId="{3EA1CE42-A8CD-484A-8213-08D7C8FD6E89}" dt="2024-05-16T08:26:32.969" v="15462" actId="478"/>
          <ac:picMkLst>
            <pc:docMk/>
            <pc:sldMk cId="2175131256" sldId="883"/>
            <ac:picMk id="2" creationId="{C23A6113-70C2-2C7E-A659-284C2CDF5662}"/>
          </ac:picMkLst>
        </pc:picChg>
        <pc:picChg chg="add mod">
          <ac:chgData name="Filotas Theodosiou" userId="4d314f86-04bd-4c94-b8b5-e595c52c48e0" providerId="ADAL" clId="{3EA1CE42-A8CD-484A-8213-08D7C8FD6E89}" dt="2024-05-16T08:26:41.558" v="15466" actId="732"/>
          <ac:picMkLst>
            <pc:docMk/>
            <pc:sldMk cId="2175131256" sldId="883"/>
            <ac:picMk id="6146" creationId="{2E1CD67C-F549-D0FD-7E4A-B4A71BF6721F}"/>
          </ac:picMkLst>
        </pc:picChg>
      </pc:sldChg>
      <pc:sldChg chg="addSp delSp modSp add del mod modShow modNotesTx">
        <pc:chgData name="Filotas Theodosiou" userId="4d314f86-04bd-4c94-b8b5-e595c52c48e0" providerId="ADAL" clId="{3EA1CE42-A8CD-484A-8213-08D7C8FD6E89}" dt="2024-05-21T16:30:00.934" v="42407" actId="2696"/>
        <pc:sldMkLst>
          <pc:docMk/>
          <pc:sldMk cId="2567569530" sldId="884"/>
        </pc:sldMkLst>
        <pc:spChg chg="del mod">
          <ac:chgData name="Filotas Theodosiou" userId="4d314f86-04bd-4c94-b8b5-e595c52c48e0" providerId="ADAL" clId="{3EA1CE42-A8CD-484A-8213-08D7C8FD6E89}" dt="2024-05-16T08:37:34.408" v="16247" actId="478"/>
          <ac:spMkLst>
            <pc:docMk/>
            <pc:sldMk cId="2567569530" sldId="884"/>
            <ac:spMk id="3" creationId="{DF00E4C3-5430-F293-4E13-1E1A25AC9447}"/>
          </ac:spMkLst>
        </pc:spChg>
        <pc:spChg chg="mod">
          <ac:chgData name="Filotas Theodosiou" userId="4d314f86-04bd-4c94-b8b5-e595c52c48e0" providerId="ADAL" clId="{3EA1CE42-A8CD-484A-8213-08D7C8FD6E89}" dt="2024-05-16T14:31:13.596" v="24446"/>
          <ac:spMkLst>
            <pc:docMk/>
            <pc:sldMk cId="2567569530" sldId="884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4:31:46.414" v="24459" actId="20577"/>
          <ac:spMkLst>
            <pc:docMk/>
            <pc:sldMk cId="2567569530" sldId="884"/>
            <ac:spMk id="8" creationId="{3222D08E-120A-E6C9-A566-88DBDCB06290}"/>
          </ac:spMkLst>
        </pc:spChg>
        <pc:picChg chg="add mod">
          <ac:chgData name="Filotas Theodosiou" userId="4d314f86-04bd-4c94-b8b5-e595c52c48e0" providerId="ADAL" clId="{3EA1CE42-A8CD-484A-8213-08D7C8FD6E89}" dt="2024-05-16T08:37:47.395" v="16252" actId="14100"/>
          <ac:picMkLst>
            <pc:docMk/>
            <pc:sldMk cId="2567569530" sldId="884"/>
            <ac:picMk id="2" creationId="{FBB55723-BB9F-C607-3956-5F514BC56A94}"/>
          </ac:picMkLst>
        </pc:picChg>
        <pc:picChg chg="add mod">
          <ac:chgData name="Filotas Theodosiou" userId="4d314f86-04bd-4c94-b8b5-e595c52c48e0" providerId="ADAL" clId="{3EA1CE42-A8CD-484A-8213-08D7C8FD6E89}" dt="2024-05-16T08:37:55.091" v="16257" actId="1076"/>
          <ac:picMkLst>
            <pc:docMk/>
            <pc:sldMk cId="2567569530" sldId="884"/>
            <ac:picMk id="5" creationId="{8BCB4DA4-35F0-209F-315A-7B9D5812E32D}"/>
          </ac:picMkLst>
        </pc:picChg>
        <pc:picChg chg="add mod">
          <ac:chgData name="Filotas Theodosiou" userId="4d314f86-04bd-4c94-b8b5-e595c52c48e0" providerId="ADAL" clId="{3EA1CE42-A8CD-484A-8213-08D7C8FD6E89}" dt="2024-05-16T08:37:50.587" v="16254" actId="14100"/>
          <ac:picMkLst>
            <pc:docMk/>
            <pc:sldMk cId="2567569530" sldId="884"/>
            <ac:picMk id="6" creationId="{75595A95-64F5-1865-5153-6974C2A26CCC}"/>
          </ac:picMkLst>
        </pc:picChg>
      </pc:sldChg>
      <pc:sldChg chg="add">
        <pc:chgData name="Filotas Theodosiou" userId="4d314f86-04bd-4c94-b8b5-e595c52c48e0" providerId="ADAL" clId="{3EA1CE42-A8CD-484A-8213-08D7C8FD6E89}" dt="2024-05-21T16:30:03.649" v="42408"/>
        <pc:sldMkLst>
          <pc:docMk/>
          <pc:sldMk cId="2631844229" sldId="884"/>
        </pc:sldMkLst>
      </pc:sldChg>
      <pc:sldChg chg="addSp delSp modSp add mod modNotesTx">
        <pc:chgData name="Filotas Theodosiou" userId="4d314f86-04bd-4c94-b8b5-e595c52c48e0" providerId="ADAL" clId="{3EA1CE42-A8CD-484A-8213-08D7C8FD6E89}" dt="2024-05-21T16:35:50.309" v="43109" actId="20577"/>
        <pc:sldMkLst>
          <pc:docMk/>
          <pc:sldMk cId="3764199254" sldId="885"/>
        </pc:sldMkLst>
        <pc:spChg chg="add mod">
          <ac:chgData name="Filotas Theodosiou" userId="4d314f86-04bd-4c94-b8b5-e595c52c48e0" providerId="ADAL" clId="{3EA1CE42-A8CD-484A-8213-08D7C8FD6E89}" dt="2024-05-21T16:35:50.309" v="43109" actId="20577"/>
          <ac:spMkLst>
            <pc:docMk/>
            <pc:sldMk cId="3764199254" sldId="885"/>
            <ac:spMk id="2" creationId="{052EFF1F-27AD-F68C-2752-2A80ABB95F8F}"/>
          </ac:spMkLst>
        </pc:spChg>
        <pc:spChg chg="del mod">
          <ac:chgData name="Filotas Theodosiou" userId="4d314f86-04bd-4c94-b8b5-e595c52c48e0" providerId="ADAL" clId="{3EA1CE42-A8CD-484A-8213-08D7C8FD6E89}" dt="2024-05-16T08:46:05.981" v="16344" actId="478"/>
          <ac:spMkLst>
            <pc:docMk/>
            <pc:sldMk cId="3764199254" sldId="885"/>
            <ac:spMk id="3" creationId="{DF00E4C3-5430-F293-4E13-1E1A25AC9447}"/>
          </ac:spMkLst>
        </pc:spChg>
        <pc:spChg chg="add del mod">
          <ac:chgData name="Filotas Theodosiou" userId="4d314f86-04bd-4c94-b8b5-e595c52c48e0" providerId="ADAL" clId="{3EA1CE42-A8CD-484A-8213-08D7C8FD6E89}" dt="2024-05-20T11:59:13.917" v="26040" actId="478"/>
          <ac:spMkLst>
            <pc:docMk/>
            <pc:sldMk cId="3764199254" sldId="885"/>
            <ac:spMk id="5" creationId="{66B564DB-4CB7-3EA0-5360-6D56463990EF}"/>
          </ac:spMkLst>
        </pc:spChg>
        <pc:spChg chg="add mod">
          <ac:chgData name="Filotas Theodosiou" userId="4d314f86-04bd-4c94-b8b5-e595c52c48e0" providerId="ADAL" clId="{3EA1CE42-A8CD-484A-8213-08D7C8FD6E89}" dt="2024-05-16T08:47:38.901" v="16491" actId="1076"/>
          <ac:spMkLst>
            <pc:docMk/>
            <pc:sldMk cId="3764199254" sldId="885"/>
            <ac:spMk id="6" creationId="{8100995D-F3D2-5869-D92E-8E85FB36983E}"/>
          </ac:spMkLst>
        </pc:spChg>
        <pc:spChg chg="mod">
          <ac:chgData name="Filotas Theodosiou" userId="4d314f86-04bd-4c94-b8b5-e595c52c48e0" providerId="ADAL" clId="{3EA1CE42-A8CD-484A-8213-08D7C8FD6E89}" dt="2024-05-16T14:32:34.366" v="24479" actId="255"/>
          <ac:spMkLst>
            <pc:docMk/>
            <pc:sldMk cId="3764199254" sldId="885"/>
            <ac:spMk id="7" creationId="{F34A485A-58FE-024C-9F2B-D7FB79901FE6}"/>
          </ac:spMkLst>
        </pc:spChg>
        <pc:picChg chg="add mod">
          <ac:chgData name="Filotas Theodosiou" userId="4d314f86-04bd-4c94-b8b5-e595c52c48e0" providerId="ADAL" clId="{3EA1CE42-A8CD-484A-8213-08D7C8FD6E89}" dt="2024-05-21T12:00:40.984" v="40717"/>
          <ac:picMkLst>
            <pc:docMk/>
            <pc:sldMk cId="3764199254" sldId="885"/>
            <ac:picMk id="3" creationId="{66CF3E00-17DB-3617-3C32-B249E08C5106}"/>
          </ac:picMkLst>
        </pc:picChg>
      </pc:sldChg>
      <pc:sldChg chg="modSp add del mod">
        <pc:chgData name="Filotas Theodosiou" userId="4d314f86-04bd-4c94-b8b5-e595c52c48e0" providerId="ADAL" clId="{3EA1CE42-A8CD-484A-8213-08D7C8FD6E89}" dt="2024-05-16T10:06:43.686" v="17540" actId="47"/>
        <pc:sldMkLst>
          <pc:docMk/>
          <pc:sldMk cId="1161678130" sldId="886"/>
        </pc:sldMkLst>
        <pc:spChg chg="mod">
          <ac:chgData name="Filotas Theodosiou" userId="4d314f86-04bd-4c94-b8b5-e595c52c48e0" providerId="ADAL" clId="{3EA1CE42-A8CD-484A-8213-08D7C8FD6E89}" dt="2024-05-13T08:25:47" v="5250" actId="20577"/>
          <ac:spMkLst>
            <pc:docMk/>
            <pc:sldMk cId="1161678130" sldId="886"/>
            <ac:spMk id="3" creationId="{DF00E4C3-5430-F293-4E13-1E1A25AC9447}"/>
          </ac:spMkLst>
        </pc:spChg>
      </pc:sldChg>
      <pc:sldChg chg="modSp add del mod">
        <pc:chgData name="Filotas Theodosiou" userId="4d314f86-04bd-4c94-b8b5-e595c52c48e0" providerId="ADAL" clId="{3EA1CE42-A8CD-484A-8213-08D7C8FD6E89}" dt="2024-05-16T09:36:34.653" v="17538" actId="47"/>
        <pc:sldMkLst>
          <pc:docMk/>
          <pc:sldMk cId="1861828354" sldId="887"/>
        </pc:sldMkLst>
        <pc:spChg chg="mod">
          <ac:chgData name="Filotas Theodosiou" userId="4d314f86-04bd-4c94-b8b5-e595c52c48e0" providerId="ADAL" clId="{3EA1CE42-A8CD-484A-8213-08D7C8FD6E89}" dt="2024-05-13T08:26:50.566" v="5371" actId="20577"/>
          <ac:spMkLst>
            <pc:docMk/>
            <pc:sldMk cId="1861828354" sldId="887"/>
            <ac:spMk id="3" creationId="{DF00E4C3-5430-F293-4E13-1E1A25AC9447}"/>
          </ac:spMkLst>
        </pc:spChg>
      </pc:sldChg>
      <pc:sldChg chg="addSp delSp modSp add del mod">
        <pc:chgData name="Filotas Theodosiou" userId="4d314f86-04bd-4c94-b8b5-e595c52c48e0" providerId="ADAL" clId="{3EA1CE42-A8CD-484A-8213-08D7C8FD6E89}" dt="2024-05-16T09:20:07.834" v="16652" actId="47"/>
        <pc:sldMkLst>
          <pc:docMk/>
          <pc:sldMk cId="3289268399" sldId="888"/>
        </pc:sldMkLst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2" creationId="{5F31BF48-3508-71C5-0AC5-3E8F82A8E282}"/>
          </ac:spMkLst>
        </pc:spChg>
        <pc:spChg chg="del mod">
          <ac:chgData name="Filotas Theodosiou" userId="4d314f86-04bd-4c94-b8b5-e595c52c48e0" providerId="ADAL" clId="{3EA1CE42-A8CD-484A-8213-08D7C8FD6E89}" dt="2024-05-16T09:07:09.826" v="16492" actId="478"/>
          <ac:spMkLst>
            <pc:docMk/>
            <pc:sldMk cId="3289268399" sldId="888"/>
            <ac:spMk id="3" creationId="{DF00E4C3-5430-F293-4E13-1E1A25AC9447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6" creationId="{2C63B26D-58EB-DEDC-7EDD-DA7D9BAF5EDA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8" creationId="{AC5B4E25-7AD1-3CF7-C05E-EFBFDB46C10E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9" creationId="{669E88AE-C63B-A395-EA80-11D403F241B8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10" creationId="{74992EEC-93AF-520D-539C-334BCA8E5838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11" creationId="{29025076-6E9C-97F2-EE7C-4295C0FB9579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15" creationId="{CA6121F8-3A80-0D6C-9B2B-936B607ADE5F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17" creationId="{859603DA-3887-C8C3-8AAE-5E33B2C7AC62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18" creationId="{526B2759-8EC9-BD7A-6A43-6C57EEEE6A1A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19" creationId="{1089317C-7A58-4A16-A051-103A6E1E2613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22" creationId="{E4D4A2D1-6320-AA90-ABD9-847C588ADB24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23" creationId="{8F59AEC0-6151-0197-0235-62B38ADB493B}"/>
          </ac:spMkLst>
        </pc:spChg>
        <pc:spChg chg="add del mod">
          <ac:chgData name="Filotas Theodosiou" userId="4d314f86-04bd-4c94-b8b5-e595c52c48e0" providerId="ADAL" clId="{3EA1CE42-A8CD-484A-8213-08D7C8FD6E89}" dt="2024-05-16T09:07:13.741" v="16494"/>
          <ac:spMkLst>
            <pc:docMk/>
            <pc:sldMk cId="3289268399" sldId="888"/>
            <ac:spMk id="31" creationId="{A1F1BA5F-FAD1-031F-E32D-1CFBB47ADBAB}"/>
          </ac:spMkLst>
        </pc:spChg>
        <pc:spChg chg="add mod">
          <ac:chgData name="Filotas Theodosiou" userId="4d314f86-04bd-4c94-b8b5-e595c52c48e0" providerId="ADAL" clId="{3EA1CE42-A8CD-484A-8213-08D7C8FD6E89}" dt="2024-05-16T09:07:26.392" v="16501" actId="1076"/>
          <ac:spMkLst>
            <pc:docMk/>
            <pc:sldMk cId="3289268399" sldId="888"/>
            <ac:spMk id="32" creationId="{DE09752B-7EB8-6F4C-AC1A-02856DB52048}"/>
          </ac:spMkLst>
        </pc:spChg>
        <pc:spChg chg="add mod">
          <ac:chgData name="Filotas Theodosiou" userId="4d314f86-04bd-4c94-b8b5-e595c52c48e0" providerId="ADAL" clId="{3EA1CE42-A8CD-484A-8213-08D7C8FD6E89}" dt="2024-05-16T09:07:49.753" v="16509" actId="1076"/>
          <ac:spMkLst>
            <pc:docMk/>
            <pc:sldMk cId="3289268399" sldId="888"/>
            <ac:spMk id="34" creationId="{475B52ED-783A-DA52-FC7F-C38B0CFE6D32}"/>
          </ac:spMkLst>
        </pc:spChg>
        <pc:spChg chg="add mod">
          <ac:chgData name="Filotas Theodosiou" userId="4d314f86-04bd-4c94-b8b5-e595c52c48e0" providerId="ADAL" clId="{3EA1CE42-A8CD-484A-8213-08D7C8FD6E89}" dt="2024-05-16T09:08:40.139" v="16530" actId="1076"/>
          <ac:spMkLst>
            <pc:docMk/>
            <pc:sldMk cId="3289268399" sldId="888"/>
            <ac:spMk id="35" creationId="{AE8F330C-A4BB-AD51-0910-371CC2D84C52}"/>
          </ac:spMkLst>
        </pc:spChg>
        <pc:spChg chg="add mod">
          <ac:chgData name="Filotas Theodosiou" userId="4d314f86-04bd-4c94-b8b5-e595c52c48e0" providerId="ADAL" clId="{3EA1CE42-A8CD-484A-8213-08D7C8FD6E89}" dt="2024-05-16T09:08:47.934" v="16532" actId="1076"/>
          <ac:spMkLst>
            <pc:docMk/>
            <pc:sldMk cId="3289268399" sldId="888"/>
            <ac:spMk id="36" creationId="{6BB3123E-4656-4F14-1926-4EC7D8CDC155}"/>
          </ac:spMkLst>
        </pc:spChg>
        <pc:spChg chg="add del mod">
          <ac:chgData name="Filotas Theodosiou" userId="4d314f86-04bd-4c94-b8b5-e595c52c48e0" providerId="ADAL" clId="{3EA1CE42-A8CD-484A-8213-08D7C8FD6E89}" dt="2024-05-16T09:09:08.171" v="16539" actId="478"/>
          <ac:spMkLst>
            <pc:docMk/>
            <pc:sldMk cId="3289268399" sldId="888"/>
            <ac:spMk id="40" creationId="{E0F38611-19EE-1D6D-9A04-0E8DCA9B22D6}"/>
          </ac:spMkLst>
        </pc:spChg>
        <pc:spChg chg="add del mod">
          <ac:chgData name="Filotas Theodosiou" userId="4d314f86-04bd-4c94-b8b5-e595c52c48e0" providerId="ADAL" clId="{3EA1CE42-A8CD-484A-8213-08D7C8FD6E89}" dt="2024-05-16T09:09:08.171" v="16539" actId="478"/>
          <ac:spMkLst>
            <pc:docMk/>
            <pc:sldMk cId="3289268399" sldId="888"/>
            <ac:spMk id="42" creationId="{6ABE34C6-F76E-03B4-B493-D7A84EFC84BA}"/>
          </ac:spMkLst>
        </pc:spChg>
        <pc:spChg chg="add mod">
          <ac:chgData name="Filotas Theodosiou" userId="4d314f86-04bd-4c94-b8b5-e595c52c48e0" providerId="ADAL" clId="{3EA1CE42-A8CD-484A-8213-08D7C8FD6E89}" dt="2024-05-16T09:07:44.183" v="16507" actId="1076"/>
          <ac:spMkLst>
            <pc:docMk/>
            <pc:sldMk cId="3289268399" sldId="888"/>
            <ac:spMk id="43" creationId="{3A48A5A4-F7CA-1D2F-AC03-E335C67AA3A9}"/>
          </ac:spMkLst>
        </pc:spChg>
        <pc:spChg chg="add mod">
          <ac:chgData name="Filotas Theodosiou" userId="4d314f86-04bd-4c94-b8b5-e595c52c48e0" providerId="ADAL" clId="{3EA1CE42-A8CD-484A-8213-08D7C8FD6E89}" dt="2024-05-16T09:07:44.183" v="16507" actId="1076"/>
          <ac:spMkLst>
            <pc:docMk/>
            <pc:sldMk cId="3289268399" sldId="888"/>
            <ac:spMk id="46" creationId="{02CC0806-8B59-9098-DC7C-5948B9D01293}"/>
          </ac:spMkLst>
        </pc:spChg>
        <pc:picChg chg="add del mod">
          <ac:chgData name="Filotas Theodosiou" userId="4d314f86-04bd-4c94-b8b5-e595c52c48e0" providerId="ADAL" clId="{3EA1CE42-A8CD-484A-8213-08D7C8FD6E89}" dt="2024-05-16T09:07:13.741" v="16494"/>
          <ac:picMkLst>
            <pc:docMk/>
            <pc:sldMk cId="3289268399" sldId="888"/>
            <ac:picMk id="5" creationId="{E3A4E76B-559C-4887-A9E4-5E6EF9093B6D}"/>
          </ac:picMkLst>
        </pc:picChg>
        <pc:picChg chg="add mod">
          <ac:chgData name="Filotas Theodosiou" userId="4d314f86-04bd-4c94-b8b5-e595c52c48e0" providerId="ADAL" clId="{3EA1CE42-A8CD-484A-8213-08D7C8FD6E89}" dt="2024-05-16T09:08:57.688" v="16535" actId="1076"/>
          <ac:picMkLst>
            <pc:docMk/>
            <pc:sldMk cId="3289268399" sldId="888"/>
            <ac:picMk id="33" creationId="{9C8D0BCB-E132-A747-4512-BBE82B3BB65B}"/>
          </ac:picMkLst>
        </pc:pic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12" creationId="{E79767FB-70FC-E322-B3E5-2DB7330801AC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13" creationId="{98041DFE-0121-7D0E-92C7-F3ACA007D14F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14" creationId="{78AC46E8-0780-9795-3EB0-2B5FEAC4AA02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16" creationId="{CAF821E3-0CD7-4867-580F-6701440B5760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20" creationId="{0A27BD71-AE1A-B3CB-3E0B-4F82ABCA8B4A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21" creationId="{FBFA6316-7296-BE88-BDD8-66927FC16788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24" creationId="{4C3278D5-B1A9-7B75-6EB4-32F78FFFB5BF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25" creationId="{8E3AA10A-AEA2-B6F3-7641-B12790854949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26" creationId="{391D37B0-2987-6402-73D3-629619CBFD3D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27" creationId="{D6C9BD89-5F15-4210-5DB1-D8CB4FF36271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28" creationId="{88BC5755-4EB8-08A5-027C-266D40CC63A6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29" creationId="{D7CC0F00-0FD7-E113-62AD-C5A1E8B66B5D}"/>
          </ac:cxnSpMkLst>
        </pc:cxnChg>
        <pc:cxnChg chg="add del mod">
          <ac:chgData name="Filotas Theodosiou" userId="4d314f86-04bd-4c94-b8b5-e595c52c48e0" providerId="ADAL" clId="{3EA1CE42-A8CD-484A-8213-08D7C8FD6E89}" dt="2024-05-16T09:07:13.741" v="16494"/>
          <ac:cxnSpMkLst>
            <pc:docMk/>
            <pc:sldMk cId="3289268399" sldId="888"/>
            <ac:cxnSpMk id="30" creationId="{16392464-A60C-3ECB-2746-E7685493CB19}"/>
          </ac:cxnSpMkLst>
        </pc:cxnChg>
        <pc:cxnChg chg="add del mod">
          <ac:chgData name="Filotas Theodosiou" userId="4d314f86-04bd-4c94-b8b5-e595c52c48e0" providerId="ADAL" clId="{3EA1CE42-A8CD-484A-8213-08D7C8FD6E89}" dt="2024-05-16T09:08:30.804" v="16526" actId="478"/>
          <ac:cxnSpMkLst>
            <pc:docMk/>
            <pc:sldMk cId="3289268399" sldId="888"/>
            <ac:cxnSpMk id="37" creationId="{012987E9-F268-D105-6C5E-572CAD4898A5}"/>
          </ac:cxnSpMkLst>
        </pc:cxnChg>
        <pc:cxnChg chg="add del mod">
          <ac:chgData name="Filotas Theodosiou" userId="4d314f86-04bd-4c94-b8b5-e595c52c48e0" providerId="ADAL" clId="{3EA1CE42-A8CD-484A-8213-08D7C8FD6E89}" dt="2024-05-16T09:08:25.735" v="16523" actId="478"/>
          <ac:cxnSpMkLst>
            <pc:docMk/>
            <pc:sldMk cId="3289268399" sldId="888"/>
            <ac:cxnSpMk id="38" creationId="{78A2447A-44C7-1696-554B-5BC4046FA5AB}"/>
          </ac:cxnSpMkLst>
        </pc:cxnChg>
        <pc:cxnChg chg="add mod">
          <ac:chgData name="Filotas Theodosiou" userId="4d314f86-04bd-4c94-b8b5-e595c52c48e0" providerId="ADAL" clId="{3EA1CE42-A8CD-484A-8213-08D7C8FD6E89}" dt="2024-05-16T09:08:51.789" v="16533" actId="1076"/>
          <ac:cxnSpMkLst>
            <pc:docMk/>
            <pc:sldMk cId="3289268399" sldId="888"/>
            <ac:cxnSpMk id="39" creationId="{001BF3EA-E077-1A1D-F3F0-7745CAC10997}"/>
          </ac:cxnSpMkLst>
        </pc:cxnChg>
        <pc:cxnChg chg="add mod">
          <ac:chgData name="Filotas Theodosiou" userId="4d314f86-04bd-4c94-b8b5-e595c52c48e0" providerId="ADAL" clId="{3EA1CE42-A8CD-484A-8213-08D7C8FD6E89}" dt="2024-05-16T09:07:44.183" v="16507" actId="1076"/>
          <ac:cxnSpMkLst>
            <pc:docMk/>
            <pc:sldMk cId="3289268399" sldId="888"/>
            <ac:cxnSpMk id="41" creationId="{A3A8949D-FF66-5A9B-A739-FB2083669A02}"/>
          </ac:cxnSpMkLst>
        </pc:cxnChg>
        <pc:cxnChg chg="add del mod">
          <ac:chgData name="Filotas Theodosiou" userId="4d314f86-04bd-4c94-b8b5-e595c52c48e0" providerId="ADAL" clId="{3EA1CE42-A8CD-484A-8213-08D7C8FD6E89}" dt="2024-05-16T09:09:08.171" v="16539" actId="478"/>
          <ac:cxnSpMkLst>
            <pc:docMk/>
            <pc:sldMk cId="3289268399" sldId="888"/>
            <ac:cxnSpMk id="44" creationId="{F102E8FF-533B-01CD-F93A-7FDE3B06283C}"/>
          </ac:cxnSpMkLst>
        </pc:cxnChg>
        <pc:cxnChg chg="add del mod">
          <ac:chgData name="Filotas Theodosiou" userId="4d314f86-04bd-4c94-b8b5-e595c52c48e0" providerId="ADAL" clId="{3EA1CE42-A8CD-484A-8213-08D7C8FD6E89}" dt="2024-05-16T09:09:08.171" v="16539" actId="478"/>
          <ac:cxnSpMkLst>
            <pc:docMk/>
            <pc:sldMk cId="3289268399" sldId="888"/>
            <ac:cxnSpMk id="45" creationId="{46371A8E-B3D4-8B3D-D68D-89E4DA034A79}"/>
          </ac:cxnSpMkLst>
        </pc:cxnChg>
        <pc:cxnChg chg="add del mod">
          <ac:chgData name="Filotas Theodosiou" userId="4d314f86-04bd-4c94-b8b5-e595c52c48e0" providerId="ADAL" clId="{3EA1CE42-A8CD-484A-8213-08D7C8FD6E89}" dt="2024-05-16T09:09:08.171" v="16539" actId="478"/>
          <ac:cxnSpMkLst>
            <pc:docMk/>
            <pc:sldMk cId="3289268399" sldId="888"/>
            <ac:cxnSpMk id="47" creationId="{10128A8A-86C7-2377-1A2F-10E0C2B2B585}"/>
          </ac:cxnSpMkLst>
        </pc:cxnChg>
        <pc:cxnChg chg="add del mod">
          <ac:chgData name="Filotas Theodosiou" userId="4d314f86-04bd-4c94-b8b5-e595c52c48e0" providerId="ADAL" clId="{3EA1CE42-A8CD-484A-8213-08D7C8FD6E89}" dt="2024-05-16T09:09:08.171" v="16539" actId="478"/>
          <ac:cxnSpMkLst>
            <pc:docMk/>
            <pc:sldMk cId="3289268399" sldId="888"/>
            <ac:cxnSpMk id="48" creationId="{3DB8AFB7-0649-7B6C-3D0E-85FFA54C266C}"/>
          </ac:cxnSpMkLst>
        </pc:cxnChg>
        <pc:cxnChg chg="add mod">
          <ac:chgData name="Filotas Theodosiou" userId="4d314f86-04bd-4c94-b8b5-e595c52c48e0" providerId="ADAL" clId="{3EA1CE42-A8CD-484A-8213-08D7C8FD6E89}" dt="2024-05-16T09:07:44.183" v="16507" actId="1076"/>
          <ac:cxnSpMkLst>
            <pc:docMk/>
            <pc:sldMk cId="3289268399" sldId="888"/>
            <ac:cxnSpMk id="49" creationId="{1A25B6F1-766B-230D-371C-DDC865E9AF8B}"/>
          </ac:cxnSpMkLst>
        </pc:cxnChg>
        <pc:cxnChg chg="add del mod">
          <ac:chgData name="Filotas Theodosiou" userId="4d314f86-04bd-4c94-b8b5-e595c52c48e0" providerId="ADAL" clId="{3EA1CE42-A8CD-484A-8213-08D7C8FD6E89}" dt="2024-05-16T09:08:30.804" v="16526" actId="478"/>
          <ac:cxnSpMkLst>
            <pc:docMk/>
            <pc:sldMk cId="3289268399" sldId="888"/>
            <ac:cxnSpMk id="50" creationId="{8DCDAC68-D5E5-6F75-F88E-E02E6B4844EB}"/>
          </ac:cxnSpMkLst>
        </pc:cxnChg>
        <pc:cxnChg chg="add del mod">
          <ac:chgData name="Filotas Theodosiou" userId="4d314f86-04bd-4c94-b8b5-e595c52c48e0" providerId="ADAL" clId="{3EA1CE42-A8CD-484A-8213-08D7C8FD6E89}" dt="2024-05-16T09:08:25.735" v="16523" actId="478"/>
          <ac:cxnSpMkLst>
            <pc:docMk/>
            <pc:sldMk cId="3289268399" sldId="888"/>
            <ac:cxnSpMk id="51" creationId="{409DB56F-8877-B25E-973D-CFAF937567C9}"/>
          </ac:cxnSpMkLst>
        </pc:cxnChg>
        <pc:cxnChg chg="add mod">
          <ac:chgData name="Filotas Theodosiou" userId="4d314f86-04bd-4c94-b8b5-e595c52c48e0" providerId="ADAL" clId="{3EA1CE42-A8CD-484A-8213-08D7C8FD6E89}" dt="2024-05-16T09:08:51.789" v="16533" actId="1076"/>
          <ac:cxnSpMkLst>
            <pc:docMk/>
            <pc:sldMk cId="3289268399" sldId="888"/>
            <ac:cxnSpMk id="52" creationId="{7D5CCDCD-42FD-8296-4202-602D7B91B61A}"/>
          </ac:cxnSpMkLst>
        </pc:cxnChg>
        <pc:cxnChg chg="add mod">
          <ac:chgData name="Filotas Theodosiou" userId="4d314f86-04bd-4c94-b8b5-e595c52c48e0" providerId="ADAL" clId="{3EA1CE42-A8CD-484A-8213-08D7C8FD6E89}" dt="2024-05-16T09:07:44.183" v="16507" actId="1076"/>
          <ac:cxnSpMkLst>
            <pc:docMk/>
            <pc:sldMk cId="3289268399" sldId="888"/>
            <ac:cxnSpMk id="53" creationId="{940A5849-DCEA-2176-4FDA-846B516AB569}"/>
          </ac:cxnSpMkLst>
        </pc:cxnChg>
        <pc:cxnChg chg="add mod">
          <ac:chgData name="Filotas Theodosiou" userId="4d314f86-04bd-4c94-b8b5-e595c52c48e0" providerId="ADAL" clId="{3EA1CE42-A8CD-484A-8213-08D7C8FD6E89}" dt="2024-05-16T09:08:43.494" v="16531" actId="1076"/>
          <ac:cxnSpMkLst>
            <pc:docMk/>
            <pc:sldMk cId="3289268399" sldId="888"/>
            <ac:cxnSpMk id="88" creationId="{160C14B7-2526-6D1B-AEB2-06BB1B7CE422}"/>
          </ac:cxnSpMkLst>
        </pc:cxnChg>
        <pc:cxnChg chg="add mod">
          <ac:chgData name="Filotas Theodosiou" userId="4d314f86-04bd-4c94-b8b5-e595c52c48e0" providerId="ADAL" clId="{3EA1CE42-A8CD-484A-8213-08D7C8FD6E89}" dt="2024-05-16T09:08:43.494" v="16531" actId="1076"/>
          <ac:cxnSpMkLst>
            <pc:docMk/>
            <pc:sldMk cId="3289268399" sldId="888"/>
            <ac:cxnSpMk id="89" creationId="{6625E38E-D65D-9E3D-C405-A3398C8A968A}"/>
          </ac:cxnSpMkLst>
        </pc:cxnChg>
        <pc:cxnChg chg="add mod">
          <ac:chgData name="Filotas Theodosiou" userId="4d314f86-04bd-4c94-b8b5-e595c52c48e0" providerId="ADAL" clId="{3EA1CE42-A8CD-484A-8213-08D7C8FD6E89}" dt="2024-05-16T09:08:34.871" v="16528" actId="1076"/>
          <ac:cxnSpMkLst>
            <pc:docMk/>
            <pc:sldMk cId="3289268399" sldId="888"/>
            <ac:cxnSpMk id="90" creationId="{CB064844-0082-7E3E-128F-5DC13F7C9F64}"/>
          </ac:cxnSpMkLst>
        </pc:cxnChg>
        <pc:cxnChg chg="add mod">
          <ac:chgData name="Filotas Theodosiou" userId="4d314f86-04bd-4c94-b8b5-e595c52c48e0" providerId="ADAL" clId="{3EA1CE42-A8CD-484A-8213-08D7C8FD6E89}" dt="2024-05-16T09:08:34.871" v="16528" actId="1076"/>
          <ac:cxnSpMkLst>
            <pc:docMk/>
            <pc:sldMk cId="3289268399" sldId="888"/>
            <ac:cxnSpMk id="91" creationId="{47A49E28-6CC8-0FA0-477A-71345AD7F753}"/>
          </ac:cxnSpMkLst>
        </pc:cxnChg>
      </pc:sldChg>
      <pc:sldChg chg="add del">
        <pc:chgData name="Filotas Theodosiou" userId="4d314f86-04bd-4c94-b8b5-e595c52c48e0" providerId="ADAL" clId="{3EA1CE42-A8CD-484A-8213-08D7C8FD6E89}" dt="2024-05-16T10:06:14.725" v="17539" actId="47"/>
        <pc:sldMkLst>
          <pc:docMk/>
          <pc:sldMk cId="2323849965" sldId="889"/>
        </pc:sldMkLst>
      </pc:sldChg>
      <pc:sldChg chg="modSp add del mod">
        <pc:chgData name="Filotas Theodosiou" userId="4d314f86-04bd-4c94-b8b5-e595c52c48e0" providerId="ADAL" clId="{3EA1CE42-A8CD-484A-8213-08D7C8FD6E89}" dt="2024-05-16T08:37:11.799" v="16200" actId="47"/>
        <pc:sldMkLst>
          <pc:docMk/>
          <pc:sldMk cId="1966559564" sldId="890"/>
        </pc:sldMkLst>
        <pc:spChg chg="mod">
          <ac:chgData name="Filotas Theodosiou" userId="4d314f86-04bd-4c94-b8b5-e595c52c48e0" providerId="ADAL" clId="{3EA1CE42-A8CD-484A-8213-08D7C8FD6E89}" dt="2024-05-13T08:29:49.110" v="5498" actId="20577"/>
          <ac:spMkLst>
            <pc:docMk/>
            <pc:sldMk cId="1966559564" sldId="890"/>
            <ac:spMk id="3" creationId="{DF00E4C3-5430-F293-4E13-1E1A25AC9447}"/>
          </ac:spMkLst>
        </pc:spChg>
      </pc:sldChg>
      <pc:sldChg chg="modSp add del mod">
        <pc:chgData name="Filotas Theodosiou" userId="4d314f86-04bd-4c94-b8b5-e595c52c48e0" providerId="ADAL" clId="{3EA1CE42-A8CD-484A-8213-08D7C8FD6E89}" dt="2024-05-16T10:08:24.480" v="17612" actId="47"/>
        <pc:sldMkLst>
          <pc:docMk/>
          <pc:sldMk cId="1560984958" sldId="891"/>
        </pc:sldMkLst>
        <pc:spChg chg="mod">
          <ac:chgData name="Filotas Theodosiou" userId="4d314f86-04bd-4c94-b8b5-e595c52c48e0" providerId="ADAL" clId="{3EA1CE42-A8CD-484A-8213-08D7C8FD6E89}" dt="2024-05-13T09:21:52.634" v="5895" actId="20577"/>
          <ac:spMkLst>
            <pc:docMk/>
            <pc:sldMk cId="1560984958" sldId="891"/>
            <ac:spMk id="3" creationId="{DF00E4C3-5430-F293-4E13-1E1A25AC9447}"/>
          </ac:spMkLst>
        </pc:spChg>
      </pc:sldChg>
      <pc:sldChg chg="modSp add del mod">
        <pc:chgData name="Filotas Theodosiou" userId="4d314f86-04bd-4c94-b8b5-e595c52c48e0" providerId="ADAL" clId="{3EA1CE42-A8CD-484A-8213-08D7C8FD6E89}" dt="2024-05-16T10:08:30.455" v="17613" actId="47"/>
        <pc:sldMkLst>
          <pc:docMk/>
          <pc:sldMk cId="3566181732" sldId="892"/>
        </pc:sldMkLst>
        <pc:spChg chg="mod">
          <ac:chgData name="Filotas Theodosiou" userId="4d314f86-04bd-4c94-b8b5-e595c52c48e0" providerId="ADAL" clId="{3EA1CE42-A8CD-484A-8213-08D7C8FD6E89}" dt="2024-05-13T09:25:33.845" v="6377" actId="20577"/>
          <ac:spMkLst>
            <pc:docMk/>
            <pc:sldMk cId="3566181732" sldId="892"/>
            <ac:spMk id="3" creationId="{DF00E4C3-5430-F293-4E13-1E1A25AC9447}"/>
          </ac:spMkLst>
        </pc:spChg>
      </pc:sldChg>
      <pc:sldChg chg="addSp delSp modSp add del mod modShow">
        <pc:chgData name="Filotas Theodosiou" userId="4d314f86-04bd-4c94-b8b5-e595c52c48e0" providerId="ADAL" clId="{3EA1CE42-A8CD-484A-8213-08D7C8FD6E89}" dt="2024-05-17T09:17:19.182" v="25409" actId="2696"/>
        <pc:sldMkLst>
          <pc:docMk/>
          <pc:sldMk cId="281402519" sldId="893"/>
        </pc:sldMkLst>
        <pc:spChg chg="del">
          <ac:chgData name="Filotas Theodosiou" userId="4d314f86-04bd-4c94-b8b5-e595c52c48e0" providerId="ADAL" clId="{3EA1CE42-A8CD-484A-8213-08D7C8FD6E89}" dt="2024-05-16T10:17:37.312" v="17797" actId="478"/>
          <ac:spMkLst>
            <pc:docMk/>
            <pc:sldMk cId="281402519" sldId="893"/>
            <ac:spMk id="3" creationId="{DF00E4C3-5430-F293-4E13-1E1A25AC9447}"/>
          </ac:spMkLst>
        </pc:spChg>
        <pc:spChg chg="add mod">
          <ac:chgData name="Filotas Theodosiou" userId="4d314f86-04bd-4c94-b8b5-e595c52c48e0" providerId="ADAL" clId="{3EA1CE42-A8CD-484A-8213-08D7C8FD6E89}" dt="2024-05-16T10:18:55.532" v="17825" actId="1076"/>
          <ac:spMkLst>
            <pc:docMk/>
            <pc:sldMk cId="281402519" sldId="893"/>
            <ac:spMk id="5" creationId="{F14E3251-B083-AA7F-0932-E8C4C642BFBF}"/>
          </ac:spMkLst>
        </pc:spChg>
        <pc:spChg chg="add mod">
          <ac:chgData name="Filotas Theodosiou" userId="4d314f86-04bd-4c94-b8b5-e595c52c48e0" providerId="ADAL" clId="{3EA1CE42-A8CD-484A-8213-08D7C8FD6E89}" dt="2024-05-16T10:19:15.185" v="17836" actId="1076"/>
          <ac:spMkLst>
            <pc:docMk/>
            <pc:sldMk cId="281402519" sldId="893"/>
            <ac:spMk id="6" creationId="{E5EBC774-9F1D-37E2-E181-2F23D1351979}"/>
          </ac:spMkLst>
        </pc:spChg>
        <pc:spChg chg="mod">
          <ac:chgData name="Filotas Theodosiou" userId="4d314f86-04bd-4c94-b8b5-e595c52c48e0" providerId="ADAL" clId="{3EA1CE42-A8CD-484A-8213-08D7C8FD6E89}" dt="2024-05-16T10:17:34.295" v="17796" actId="20577"/>
          <ac:spMkLst>
            <pc:docMk/>
            <pc:sldMk cId="281402519" sldId="893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16T10:18:27.822" v="17816" actId="478"/>
          <ac:spMkLst>
            <pc:docMk/>
            <pc:sldMk cId="281402519" sldId="893"/>
            <ac:spMk id="8" creationId="{9EC29C4E-CB5A-D6BB-2035-4D7640B96CC0}"/>
          </ac:spMkLst>
        </pc:spChg>
        <pc:spChg chg="add mod">
          <ac:chgData name="Filotas Theodosiou" userId="4d314f86-04bd-4c94-b8b5-e595c52c48e0" providerId="ADAL" clId="{3EA1CE42-A8CD-484A-8213-08D7C8FD6E89}" dt="2024-05-16T10:19:04.210" v="17827" actId="14100"/>
          <ac:spMkLst>
            <pc:docMk/>
            <pc:sldMk cId="281402519" sldId="893"/>
            <ac:spMk id="9" creationId="{7B422637-FF39-324F-8083-07E225DD8F91}"/>
          </ac:spMkLst>
        </pc:spChg>
        <pc:spChg chg="add mod">
          <ac:chgData name="Filotas Theodosiou" userId="4d314f86-04bd-4c94-b8b5-e595c52c48e0" providerId="ADAL" clId="{3EA1CE42-A8CD-484A-8213-08D7C8FD6E89}" dt="2024-05-16T10:18:41.668" v="17822" actId="1076"/>
          <ac:spMkLst>
            <pc:docMk/>
            <pc:sldMk cId="281402519" sldId="893"/>
            <ac:spMk id="11" creationId="{1CD62ADE-15CE-7232-0BA2-ED1BFEC8B0E3}"/>
          </ac:spMkLst>
        </pc:spChg>
        <pc:spChg chg="add mod">
          <ac:chgData name="Filotas Theodosiou" userId="4d314f86-04bd-4c94-b8b5-e595c52c48e0" providerId="ADAL" clId="{3EA1CE42-A8CD-484A-8213-08D7C8FD6E89}" dt="2024-05-16T10:19:19.432" v="17837" actId="1076"/>
          <ac:spMkLst>
            <pc:docMk/>
            <pc:sldMk cId="281402519" sldId="893"/>
            <ac:spMk id="12" creationId="{F2DB415B-397B-880F-3A78-C3D07B518E0A}"/>
          </ac:spMkLst>
        </pc:spChg>
        <pc:picChg chg="add mod">
          <ac:chgData name="Filotas Theodosiou" userId="4d314f86-04bd-4c94-b8b5-e595c52c48e0" providerId="ADAL" clId="{3EA1CE42-A8CD-484A-8213-08D7C8FD6E89}" dt="2024-05-16T10:18:55.532" v="17825" actId="1076"/>
          <ac:picMkLst>
            <pc:docMk/>
            <pc:sldMk cId="281402519" sldId="893"/>
            <ac:picMk id="2" creationId="{A83B81F1-6EC4-9270-AF3A-371FE0A2C46B}"/>
          </ac:picMkLst>
        </pc:picChg>
        <pc:picChg chg="add mod">
          <ac:chgData name="Filotas Theodosiou" userId="4d314f86-04bd-4c94-b8b5-e595c52c48e0" providerId="ADAL" clId="{3EA1CE42-A8CD-484A-8213-08D7C8FD6E89}" dt="2024-05-16T10:19:15.185" v="17836" actId="1076"/>
          <ac:picMkLst>
            <pc:docMk/>
            <pc:sldMk cId="281402519" sldId="893"/>
            <ac:picMk id="10" creationId="{BD0E8AD0-1FBB-DA66-3DCB-6226F33490D8}"/>
          </ac:picMkLst>
        </pc:picChg>
      </pc:sldChg>
      <pc:sldChg chg="add del">
        <pc:chgData name="Filotas Theodosiou" userId="4d314f86-04bd-4c94-b8b5-e595c52c48e0" providerId="ADAL" clId="{3EA1CE42-A8CD-484A-8213-08D7C8FD6E89}" dt="2024-05-20T12:16:31.726" v="26258" actId="47"/>
        <pc:sldMkLst>
          <pc:docMk/>
          <pc:sldMk cId="1068576709" sldId="893"/>
        </pc:sldMkLst>
      </pc:sldChg>
      <pc:sldChg chg="modSp add del mod ord">
        <pc:chgData name="Filotas Theodosiou" userId="4d314f86-04bd-4c94-b8b5-e595c52c48e0" providerId="ADAL" clId="{3EA1CE42-A8CD-484A-8213-08D7C8FD6E89}" dt="2024-05-16T12:21:39.408" v="20744" actId="47"/>
        <pc:sldMkLst>
          <pc:docMk/>
          <pc:sldMk cId="2124407533" sldId="894"/>
        </pc:sldMkLst>
        <pc:spChg chg="mod">
          <ac:chgData name="Filotas Theodosiou" userId="4d314f86-04bd-4c94-b8b5-e595c52c48e0" providerId="ADAL" clId="{3EA1CE42-A8CD-484A-8213-08D7C8FD6E89}" dt="2024-05-13T11:10:51.681" v="7907" actId="20577"/>
          <ac:spMkLst>
            <pc:docMk/>
            <pc:sldMk cId="2124407533" sldId="894"/>
            <ac:spMk id="3" creationId="{DF00E4C3-5430-F293-4E13-1E1A25AC9447}"/>
          </ac:spMkLst>
        </pc:spChg>
      </pc:sldChg>
      <pc:sldChg chg="modSp add del mod">
        <pc:chgData name="Filotas Theodosiou" userId="4d314f86-04bd-4c94-b8b5-e595c52c48e0" providerId="ADAL" clId="{3EA1CE42-A8CD-484A-8213-08D7C8FD6E89}" dt="2024-05-16T10:22:01.018" v="17838" actId="47"/>
        <pc:sldMkLst>
          <pc:docMk/>
          <pc:sldMk cId="372458631" sldId="895"/>
        </pc:sldMkLst>
        <pc:spChg chg="mod">
          <ac:chgData name="Filotas Theodosiou" userId="4d314f86-04bd-4c94-b8b5-e595c52c48e0" providerId="ADAL" clId="{3EA1CE42-A8CD-484A-8213-08D7C8FD6E89}" dt="2024-05-13T09:25:49.458" v="6395" actId="20577"/>
          <ac:spMkLst>
            <pc:docMk/>
            <pc:sldMk cId="372458631" sldId="895"/>
            <ac:spMk id="3" creationId="{DF00E4C3-5430-F293-4E13-1E1A25AC9447}"/>
          </ac:spMkLst>
        </pc:spChg>
        <pc:spChg chg="mod">
          <ac:chgData name="Filotas Theodosiou" userId="4d314f86-04bd-4c94-b8b5-e595c52c48e0" providerId="ADAL" clId="{3EA1CE42-A8CD-484A-8213-08D7C8FD6E89}" dt="2024-05-13T09:25:53.805" v="6418" actId="20577"/>
          <ac:spMkLst>
            <pc:docMk/>
            <pc:sldMk cId="372458631" sldId="895"/>
            <ac:spMk id="7" creationId="{F34A485A-58FE-024C-9F2B-D7FB79901FE6}"/>
          </ac:spMkLst>
        </pc:spChg>
      </pc:sldChg>
      <pc:sldChg chg="new del">
        <pc:chgData name="Filotas Theodosiou" userId="4d314f86-04bd-4c94-b8b5-e595c52c48e0" providerId="ADAL" clId="{3EA1CE42-A8CD-484A-8213-08D7C8FD6E89}" dt="2024-05-13T09:56:27.651" v="6420" actId="47"/>
        <pc:sldMkLst>
          <pc:docMk/>
          <pc:sldMk cId="628205173" sldId="896"/>
        </pc:sldMkLst>
      </pc:sldChg>
      <pc:sldChg chg="modSp add del mod">
        <pc:chgData name="Filotas Theodosiou" userId="4d314f86-04bd-4c94-b8b5-e595c52c48e0" providerId="ADAL" clId="{3EA1CE42-A8CD-484A-8213-08D7C8FD6E89}" dt="2024-05-16T10:56:44.200" v="18724" actId="47"/>
        <pc:sldMkLst>
          <pc:docMk/>
          <pc:sldMk cId="2154979895" sldId="896"/>
        </pc:sldMkLst>
        <pc:spChg chg="mod">
          <ac:chgData name="Filotas Theodosiou" userId="4d314f86-04bd-4c94-b8b5-e595c52c48e0" providerId="ADAL" clId="{3EA1CE42-A8CD-484A-8213-08D7C8FD6E89}" dt="2024-05-13T09:57:54.701" v="6482" actId="20577"/>
          <ac:spMkLst>
            <pc:docMk/>
            <pc:sldMk cId="2154979895" sldId="896"/>
            <ac:spMk id="3" creationId="{DF00E4C3-5430-F293-4E13-1E1A25AC9447}"/>
          </ac:spMkLst>
        </pc:spChg>
      </pc:sldChg>
      <pc:sldChg chg="addSp delSp modSp add del mod">
        <pc:chgData name="Filotas Theodosiou" userId="4d314f86-04bd-4c94-b8b5-e595c52c48e0" providerId="ADAL" clId="{3EA1CE42-A8CD-484A-8213-08D7C8FD6E89}" dt="2024-05-21T08:39:02.599" v="39103" actId="47"/>
        <pc:sldMkLst>
          <pc:docMk/>
          <pc:sldMk cId="1675360890" sldId="897"/>
        </pc:sldMkLst>
        <pc:spChg chg="add mod">
          <ac:chgData name="Filotas Theodosiou" userId="4d314f86-04bd-4c94-b8b5-e595c52c48e0" providerId="ADAL" clId="{3EA1CE42-A8CD-484A-8213-08D7C8FD6E89}" dt="2024-05-16T14:50:02.911" v="25069" actId="207"/>
          <ac:spMkLst>
            <pc:docMk/>
            <pc:sldMk cId="1675360890" sldId="897"/>
            <ac:spMk id="2" creationId="{688D3EEC-45A0-2D6B-9082-DC5212E4BB23}"/>
          </ac:spMkLst>
        </pc:spChg>
        <pc:spChg chg="mod">
          <ac:chgData name="Filotas Theodosiou" userId="4d314f86-04bd-4c94-b8b5-e595c52c48e0" providerId="ADAL" clId="{3EA1CE42-A8CD-484A-8213-08D7C8FD6E89}" dt="2024-05-16T14:49:57.743" v="25068" actId="207"/>
          <ac:spMkLst>
            <pc:docMk/>
            <pc:sldMk cId="1675360890" sldId="897"/>
            <ac:spMk id="3" creationId="{DF00E4C3-5430-F293-4E13-1E1A25AC9447}"/>
          </ac:spMkLst>
        </pc:spChg>
        <pc:spChg chg="add mod">
          <ac:chgData name="Filotas Theodosiou" userId="4d314f86-04bd-4c94-b8b5-e595c52c48e0" providerId="ADAL" clId="{3EA1CE42-A8CD-484A-8213-08D7C8FD6E89}" dt="2024-05-16T12:33:42.414" v="20866" actId="20577"/>
          <ac:spMkLst>
            <pc:docMk/>
            <pc:sldMk cId="1675360890" sldId="897"/>
            <ac:spMk id="5" creationId="{F249A9F1-9831-5775-62F0-2AEDD9186FA3}"/>
          </ac:spMkLst>
        </pc:spChg>
        <pc:spChg chg="add mod">
          <ac:chgData name="Filotas Theodosiou" userId="4d314f86-04bd-4c94-b8b5-e595c52c48e0" providerId="ADAL" clId="{3EA1CE42-A8CD-484A-8213-08D7C8FD6E89}" dt="2024-05-16T14:50:16.245" v="25072" actId="1076"/>
          <ac:spMkLst>
            <pc:docMk/>
            <pc:sldMk cId="1675360890" sldId="897"/>
            <ac:spMk id="6" creationId="{20E97224-C17C-C783-C0A1-962E4DC63759}"/>
          </ac:spMkLst>
        </pc:spChg>
        <pc:spChg chg="mod">
          <ac:chgData name="Filotas Theodosiou" userId="4d314f86-04bd-4c94-b8b5-e595c52c48e0" providerId="ADAL" clId="{3EA1CE42-A8CD-484A-8213-08D7C8FD6E89}" dt="2024-05-16T14:49:45.796" v="25047" actId="20577"/>
          <ac:spMkLst>
            <pc:docMk/>
            <pc:sldMk cId="1675360890" sldId="897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1:52:58.731" v="20018" actId="13822"/>
          <ac:spMkLst>
            <pc:docMk/>
            <pc:sldMk cId="1675360890" sldId="897"/>
            <ac:spMk id="8" creationId="{E33D37B5-4AB9-2010-7C19-5CE527E6EDED}"/>
          </ac:spMkLst>
        </pc:spChg>
        <pc:spChg chg="add mod">
          <ac:chgData name="Filotas Theodosiou" userId="4d314f86-04bd-4c94-b8b5-e595c52c48e0" providerId="ADAL" clId="{3EA1CE42-A8CD-484A-8213-08D7C8FD6E89}" dt="2024-05-16T11:52:58.731" v="20018" actId="13822"/>
          <ac:spMkLst>
            <pc:docMk/>
            <pc:sldMk cId="1675360890" sldId="897"/>
            <ac:spMk id="9" creationId="{685DD4BA-CA34-1F88-99A1-49763AC0902B}"/>
          </ac:spMkLst>
        </pc:spChg>
        <pc:spChg chg="add mod">
          <ac:chgData name="Filotas Theodosiou" userId="4d314f86-04bd-4c94-b8b5-e595c52c48e0" providerId="ADAL" clId="{3EA1CE42-A8CD-484A-8213-08D7C8FD6E89}" dt="2024-05-16T11:52:58.731" v="20018" actId="13822"/>
          <ac:spMkLst>
            <pc:docMk/>
            <pc:sldMk cId="1675360890" sldId="897"/>
            <ac:spMk id="10" creationId="{22F7CE7A-17B8-C4BF-2E8D-9ECEB866C61F}"/>
          </ac:spMkLst>
        </pc:spChg>
        <pc:spChg chg="add mod">
          <ac:chgData name="Filotas Theodosiou" userId="4d314f86-04bd-4c94-b8b5-e595c52c48e0" providerId="ADAL" clId="{3EA1CE42-A8CD-484A-8213-08D7C8FD6E89}" dt="2024-05-16T11:52:58.731" v="20018" actId="13822"/>
          <ac:spMkLst>
            <pc:docMk/>
            <pc:sldMk cId="1675360890" sldId="897"/>
            <ac:spMk id="11" creationId="{AEB4CD7F-31B0-A382-D4DF-CC9370DE22C0}"/>
          </ac:spMkLst>
        </pc:spChg>
        <pc:spChg chg="add mod">
          <ac:chgData name="Filotas Theodosiou" userId="4d314f86-04bd-4c94-b8b5-e595c52c48e0" providerId="ADAL" clId="{3EA1CE42-A8CD-484A-8213-08D7C8FD6E89}" dt="2024-05-16T11:52:58.731" v="20018" actId="13822"/>
          <ac:spMkLst>
            <pc:docMk/>
            <pc:sldMk cId="1675360890" sldId="897"/>
            <ac:spMk id="12" creationId="{9D782704-191C-9964-C3CE-6E78C399332C}"/>
          </ac:spMkLst>
        </pc:spChg>
        <pc:spChg chg="add mod">
          <ac:chgData name="Filotas Theodosiou" userId="4d314f86-04bd-4c94-b8b5-e595c52c48e0" providerId="ADAL" clId="{3EA1CE42-A8CD-484A-8213-08D7C8FD6E89}" dt="2024-05-16T11:51:59.438" v="20002" actId="1076"/>
          <ac:spMkLst>
            <pc:docMk/>
            <pc:sldMk cId="1675360890" sldId="897"/>
            <ac:spMk id="13" creationId="{6B4D4EC2-EA31-5883-680B-3DFDECF50F78}"/>
          </ac:spMkLst>
        </pc:spChg>
        <pc:spChg chg="add del mod">
          <ac:chgData name="Filotas Theodosiou" userId="4d314f86-04bd-4c94-b8b5-e595c52c48e0" providerId="ADAL" clId="{3EA1CE42-A8CD-484A-8213-08D7C8FD6E89}" dt="2024-05-16T11:52:01.643" v="20004"/>
          <ac:spMkLst>
            <pc:docMk/>
            <pc:sldMk cId="1675360890" sldId="897"/>
            <ac:spMk id="14" creationId="{314DBC18-08CD-B2D9-7CA2-E035BA6E67A2}"/>
          </ac:spMkLst>
        </pc:spChg>
        <pc:spChg chg="add mod">
          <ac:chgData name="Filotas Theodosiou" userId="4d314f86-04bd-4c94-b8b5-e595c52c48e0" providerId="ADAL" clId="{3EA1CE42-A8CD-484A-8213-08D7C8FD6E89}" dt="2024-05-16T11:52:05.818" v="20006" actId="1076"/>
          <ac:spMkLst>
            <pc:docMk/>
            <pc:sldMk cId="1675360890" sldId="897"/>
            <ac:spMk id="15" creationId="{8332FEBA-9091-C448-04F7-B4E2D6EB93B9}"/>
          </ac:spMkLst>
        </pc:spChg>
        <pc:spChg chg="add mod">
          <ac:chgData name="Filotas Theodosiou" userId="4d314f86-04bd-4c94-b8b5-e595c52c48e0" providerId="ADAL" clId="{3EA1CE42-A8CD-484A-8213-08D7C8FD6E89}" dt="2024-05-16T11:52:14.785" v="20009" actId="1076"/>
          <ac:spMkLst>
            <pc:docMk/>
            <pc:sldMk cId="1675360890" sldId="897"/>
            <ac:spMk id="16" creationId="{8F6245CB-3AF1-197C-3930-726CD6ED2E95}"/>
          </ac:spMkLst>
        </pc:spChg>
        <pc:spChg chg="add mod">
          <ac:chgData name="Filotas Theodosiou" userId="4d314f86-04bd-4c94-b8b5-e595c52c48e0" providerId="ADAL" clId="{3EA1CE42-A8CD-484A-8213-08D7C8FD6E89}" dt="2024-05-16T11:52:41.048" v="20016" actId="1076"/>
          <ac:spMkLst>
            <pc:docMk/>
            <pc:sldMk cId="1675360890" sldId="897"/>
            <ac:spMk id="17" creationId="{2249D38F-2FB1-CF6C-FF2A-3FF261F0FABC}"/>
          </ac:spMkLst>
        </pc:spChg>
        <pc:spChg chg="add mod">
          <ac:chgData name="Filotas Theodosiou" userId="4d314f86-04bd-4c94-b8b5-e595c52c48e0" providerId="ADAL" clId="{3EA1CE42-A8CD-484A-8213-08D7C8FD6E89}" dt="2024-05-16T11:54:51.482" v="20101" actId="13822"/>
          <ac:spMkLst>
            <pc:docMk/>
            <pc:sldMk cId="1675360890" sldId="897"/>
            <ac:spMk id="18" creationId="{3F53C60B-9515-C5CF-E0AB-1C956AE87CB8}"/>
          </ac:spMkLst>
        </pc:spChg>
        <pc:spChg chg="add mod">
          <ac:chgData name="Filotas Theodosiou" userId="4d314f86-04bd-4c94-b8b5-e595c52c48e0" providerId="ADAL" clId="{3EA1CE42-A8CD-484A-8213-08D7C8FD6E89}" dt="2024-05-16T11:55:27.514" v="20107" actId="1076"/>
          <ac:spMkLst>
            <pc:docMk/>
            <pc:sldMk cId="1675360890" sldId="897"/>
            <ac:spMk id="19" creationId="{C94334D8-ACA1-8666-923D-54E3BB008987}"/>
          </ac:spMkLst>
        </pc:spChg>
        <pc:spChg chg="add mod">
          <ac:chgData name="Filotas Theodosiou" userId="4d314f86-04bd-4c94-b8b5-e595c52c48e0" providerId="ADAL" clId="{3EA1CE42-A8CD-484A-8213-08D7C8FD6E89}" dt="2024-05-16T11:54:49.485" v="20100" actId="1076"/>
          <ac:spMkLst>
            <pc:docMk/>
            <pc:sldMk cId="1675360890" sldId="897"/>
            <ac:spMk id="24" creationId="{1FEF8177-C1A1-EF92-7435-382BA1966BD5}"/>
          </ac:spMkLst>
        </pc:spChg>
        <pc:spChg chg="add mod">
          <ac:chgData name="Filotas Theodosiou" userId="4d314f86-04bd-4c94-b8b5-e595c52c48e0" providerId="ADAL" clId="{3EA1CE42-A8CD-484A-8213-08D7C8FD6E89}" dt="2024-05-16T11:55:45.482" v="20114" actId="571"/>
          <ac:spMkLst>
            <pc:docMk/>
            <pc:sldMk cId="1675360890" sldId="897"/>
            <ac:spMk id="29" creationId="{74DB5C0F-02A3-74F2-C1D4-13CDFEE46ACB}"/>
          </ac:spMkLst>
        </pc:spChg>
        <pc:picChg chg="del">
          <ac:chgData name="Filotas Theodosiou" userId="4d314f86-04bd-4c94-b8b5-e595c52c48e0" providerId="ADAL" clId="{3EA1CE42-A8CD-484A-8213-08D7C8FD6E89}" dt="2024-05-16T11:49:45.023" v="19863" actId="478"/>
          <ac:picMkLst>
            <pc:docMk/>
            <pc:sldMk cId="1675360890" sldId="897"/>
            <ac:picMk id="4" creationId="{0A613A37-173C-FA4E-BCD6-C4166984291A}"/>
          </ac:picMkLst>
        </pc:picChg>
        <pc:picChg chg="add mod">
          <ac:chgData name="Filotas Theodosiou" userId="4d314f86-04bd-4c94-b8b5-e595c52c48e0" providerId="ADAL" clId="{3EA1CE42-A8CD-484A-8213-08D7C8FD6E89}" dt="2024-05-16T11:55:45.482" v="20114" actId="571"/>
          <ac:picMkLst>
            <pc:docMk/>
            <pc:sldMk cId="1675360890" sldId="897"/>
            <ac:picMk id="28" creationId="{513A42CC-1A27-697F-50F7-5EF125A50FE6}"/>
          </ac:picMkLst>
        </pc:picChg>
        <pc:picChg chg="add mod">
          <ac:chgData name="Filotas Theodosiou" userId="4d314f86-04bd-4c94-b8b5-e595c52c48e0" providerId="ADAL" clId="{3EA1CE42-A8CD-484A-8213-08D7C8FD6E89}" dt="2024-05-16T14:50:16.245" v="25072" actId="1076"/>
          <ac:picMkLst>
            <pc:docMk/>
            <pc:sldMk cId="1675360890" sldId="897"/>
            <ac:picMk id="14338" creationId="{4714DAB1-2315-37AE-EC7D-04BA81AC1F16}"/>
          </ac:picMkLst>
        </pc:picChg>
        <pc:picChg chg="add mod">
          <ac:chgData name="Filotas Theodosiou" userId="4d314f86-04bd-4c94-b8b5-e595c52c48e0" providerId="ADAL" clId="{3EA1CE42-A8CD-484A-8213-08D7C8FD6E89}" dt="2024-05-16T11:55:49.690" v="20117" actId="1076"/>
          <ac:picMkLst>
            <pc:docMk/>
            <pc:sldMk cId="1675360890" sldId="897"/>
            <ac:picMk id="14340" creationId="{39C6BBD7-BA78-358C-1F75-850C83DF4DFA}"/>
          </ac:picMkLst>
        </pc:picChg>
        <pc:cxnChg chg="add mod">
          <ac:chgData name="Filotas Theodosiou" userId="4d314f86-04bd-4c94-b8b5-e595c52c48e0" providerId="ADAL" clId="{3EA1CE42-A8CD-484A-8213-08D7C8FD6E89}" dt="2024-05-16T11:54:45.633" v="20099" actId="14100"/>
          <ac:cxnSpMkLst>
            <pc:docMk/>
            <pc:sldMk cId="1675360890" sldId="897"/>
            <ac:cxnSpMk id="21" creationId="{E04E62AE-B686-CDA5-BF86-FD0890C06606}"/>
          </ac:cxnSpMkLst>
        </pc:cxnChg>
        <pc:cxnChg chg="add mod">
          <ac:chgData name="Filotas Theodosiou" userId="4d314f86-04bd-4c94-b8b5-e595c52c48e0" providerId="ADAL" clId="{3EA1CE42-A8CD-484A-8213-08D7C8FD6E89}" dt="2024-05-16T11:54:17.064" v="20082" actId="1076"/>
          <ac:cxnSpMkLst>
            <pc:docMk/>
            <pc:sldMk cId="1675360890" sldId="897"/>
            <ac:cxnSpMk id="23" creationId="{E21C96B0-DFEB-F8A5-F250-1BB3381524B9}"/>
          </ac:cxnSpMkLst>
        </pc:cxnChg>
        <pc:cxnChg chg="add mod">
          <ac:chgData name="Filotas Theodosiou" userId="4d314f86-04bd-4c94-b8b5-e595c52c48e0" providerId="ADAL" clId="{3EA1CE42-A8CD-484A-8213-08D7C8FD6E89}" dt="2024-05-16T11:55:10.878" v="20104" actId="13822"/>
          <ac:cxnSpMkLst>
            <pc:docMk/>
            <pc:sldMk cId="1675360890" sldId="897"/>
            <ac:cxnSpMk id="27" creationId="{A21D08D5-5605-1887-F0B7-92509B398AFD}"/>
          </ac:cxnSpMkLst>
        </pc:cxnChg>
      </pc:sldChg>
      <pc:sldChg chg="addSp delSp modSp add del mod">
        <pc:chgData name="Filotas Theodosiou" userId="4d314f86-04bd-4c94-b8b5-e595c52c48e0" providerId="ADAL" clId="{3EA1CE42-A8CD-484A-8213-08D7C8FD6E89}" dt="2024-05-16T11:55:57.919" v="20119" actId="47"/>
        <pc:sldMkLst>
          <pc:docMk/>
          <pc:sldMk cId="4259262542" sldId="898"/>
        </pc:sldMkLst>
        <pc:spChg chg="add del mod">
          <ac:chgData name="Filotas Theodosiou" userId="4d314f86-04bd-4c94-b8b5-e595c52c48e0" providerId="ADAL" clId="{3EA1CE42-A8CD-484A-8213-08D7C8FD6E89}" dt="2024-05-16T11:23:23.562" v="19599" actId="20577"/>
          <ac:spMkLst>
            <pc:docMk/>
            <pc:sldMk cId="4259262542" sldId="898"/>
            <ac:spMk id="3" creationId="{DF00E4C3-5430-F293-4E13-1E1A25AC9447}"/>
          </ac:spMkLst>
        </pc:spChg>
      </pc:sldChg>
      <pc:sldChg chg="addSp delSp modSp add del mod">
        <pc:chgData name="Filotas Theodosiou" userId="4d314f86-04bd-4c94-b8b5-e595c52c48e0" providerId="ADAL" clId="{3EA1CE42-A8CD-484A-8213-08D7C8FD6E89}" dt="2024-05-21T08:39:09.931" v="39105" actId="47"/>
        <pc:sldMkLst>
          <pc:docMk/>
          <pc:sldMk cId="2092356910" sldId="899"/>
        </pc:sldMkLst>
        <pc:spChg chg="add del mod">
          <ac:chgData name="Filotas Theodosiou" userId="4d314f86-04bd-4c94-b8b5-e595c52c48e0" providerId="ADAL" clId="{3EA1CE42-A8CD-484A-8213-08D7C8FD6E89}" dt="2024-05-16T12:16:32.512" v="20559" actId="478"/>
          <ac:spMkLst>
            <pc:docMk/>
            <pc:sldMk cId="2092356910" sldId="899"/>
            <ac:spMk id="2" creationId="{02A05549-7A5B-736B-EAF9-532151FF326E}"/>
          </ac:spMkLst>
        </pc:spChg>
        <pc:spChg chg="add mod">
          <ac:chgData name="Filotas Theodosiou" userId="4d314f86-04bd-4c94-b8b5-e595c52c48e0" providerId="ADAL" clId="{3EA1CE42-A8CD-484A-8213-08D7C8FD6E89}" dt="2024-05-16T14:51:31.488" v="25100" actId="1076"/>
          <ac:spMkLst>
            <pc:docMk/>
            <pc:sldMk cId="2092356910" sldId="899"/>
            <ac:spMk id="2" creationId="{E364C6B7-37E3-71E6-5C5C-ACBDB59FD56C}"/>
          </ac:spMkLst>
        </pc:spChg>
        <pc:spChg chg="add mod">
          <ac:chgData name="Filotas Theodosiou" userId="4d314f86-04bd-4c94-b8b5-e595c52c48e0" providerId="ADAL" clId="{3EA1CE42-A8CD-484A-8213-08D7C8FD6E89}" dt="2024-05-16T14:51:36.095" v="25102" actId="1076"/>
          <ac:spMkLst>
            <pc:docMk/>
            <pc:sldMk cId="2092356910" sldId="899"/>
            <ac:spMk id="3" creationId="{103627A3-BC2E-36FB-6DDD-61A1D7BAE403}"/>
          </ac:spMkLst>
        </pc:spChg>
        <pc:spChg chg="del mod">
          <ac:chgData name="Filotas Theodosiou" userId="4d314f86-04bd-4c94-b8b5-e595c52c48e0" providerId="ADAL" clId="{3EA1CE42-A8CD-484A-8213-08D7C8FD6E89}" dt="2024-05-16T11:59:06.709" v="20147" actId="478"/>
          <ac:spMkLst>
            <pc:docMk/>
            <pc:sldMk cId="2092356910" sldId="899"/>
            <ac:spMk id="3" creationId="{DF00E4C3-5430-F293-4E13-1E1A25AC9447}"/>
          </ac:spMkLst>
        </pc:spChg>
        <pc:spChg chg="add del mod">
          <ac:chgData name="Filotas Theodosiou" userId="4d314f86-04bd-4c94-b8b5-e595c52c48e0" providerId="ADAL" clId="{3EA1CE42-A8CD-484A-8213-08D7C8FD6E89}" dt="2024-05-20T12:15:50.265" v="26254" actId="478"/>
          <ac:spMkLst>
            <pc:docMk/>
            <pc:sldMk cId="2092356910" sldId="899"/>
            <ac:spMk id="4" creationId="{00F232BA-C7FD-DAAB-63D4-BBB53C873FFC}"/>
          </ac:spMkLst>
        </pc:spChg>
        <pc:spChg chg="add mod">
          <ac:chgData name="Filotas Theodosiou" userId="4d314f86-04bd-4c94-b8b5-e595c52c48e0" providerId="ADAL" clId="{3EA1CE42-A8CD-484A-8213-08D7C8FD6E89}" dt="2024-05-16T14:50:52.968" v="25091" actId="113"/>
          <ac:spMkLst>
            <pc:docMk/>
            <pc:sldMk cId="2092356910" sldId="899"/>
            <ac:spMk id="5" creationId="{999BD1CE-7EAE-A7A1-E5A7-D1ABDC7E2EAA}"/>
          </ac:spMkLst>
        </pc:spChg>
        <pc:spChg chg="add mod">
          <ac:chgData name="Filotas Theodosiou" userId="4d314f86-04bd-4c94-b8b5-e595c52c48e0" providerId="ADAL" clId="{3EA1CE42-A8CD-484A-8213-08D7C8FD6E89}" dt="2024-05-16T14:50:55.847" v="25093" actId="113"/>
          <ac:spMkLst>
            <pc:docMk/>
            <pc:sldMk cId="2092356910" sldId="899"/>
            <ac:spMk id="6" creationId="{8A9ECF5F-9BB5-2E57-9889-88B3B526E064}"/>
          </ac:spMkLst>
        </pc:spChg>
        <pc:spChg chg="mod">
          <ac:chgData name="Filotas Theodosiou" userId="4d314f86-04bd-4c94-b8b5-e595c52c48e0" providerId="ADAL" clId="{3EA1CE42-A8CD-484A-8213-08D7C8FD6E89}" dt="2024-05-16T14:50:49.444" v="25089" actId="20577"/>
          <ac:spMkLst>
            <pc:docMk/>
            <pc:sldMk cId="2092356910" sldId="899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20T12:15:50.265" v="26254" actId="478"/>
          <ac:spMkLst>
            <pc:docMk/>
            <pc:sldMk cId="2092356910" sldId="899"/>
            <ac:spMk id="8" creationId="{500441A9-D205-92E0-FC6C-26FD0615EA18}"/>
          </ac:spMkLst>
        </pc:spChg>
        <pc:spChg chg="add del">
          <ac:chgData name="Filotas Theodosiou" userId="4d314f86-04bd-4c94-b8b5-e595c52c48e0" providerId="ADAL" clId="{3EA1CE42-A8CD-484A-8213-08D7C8FD6E89}" dt="2024-05-16T12:14:19.125" v="20358"/>
          <ac:spMkLst>
            <pc:docMk/>
            <pc:sldMk cId="2092356910" sldId="899"/>
            <ac:spMk id="9" creationId="{5EC1053E-AE61-E9B7-0C04-B30BD7B98274}"/>
          </ac:spMkLst>
        </pc:spChg>
        <pc:spChg chg="add mod">
          <ac:chgData name="Filotas Theodosiou" userId="4d314f86-04bd-4c94-b8b5-e595c52c48e0" providerId="ADAL" clId="{3EA1CE42-A8CD-484A-8213-08D7C8FD6E89}" dt="2024-05-16T14:51:17.334" v="25097" actId="1076"/>
          <ac:spMkLst>
            <pc:docMk/>
            <pc:sldMk cId="2092356910" sldId="899"/>
            <ac:spMk id="12" creationId="{25B4D595-6765-1F9A-B3CB-9719D60FB0D8}"/>
          </ac:spMkLst>
        </pc:spChg>
        <pc:spChg chg="add mod">
          <ac:chgData name="Filotas Theodosiou" userId="4d314f86-04bd-4c94-b8b5-e595c52c48e0" providerId="ADAL" clId="{3EA1CE42-A8CD-484A-8213-08D7C8FD6E89}" dt="2024-05-16T14:51:17.334" v="25097" actId="1076"/>
          <ac:spMkLst>
            <pc:docMk/>
            <pc:sldMk cId="2092356910" sldId="899"/>
            <ac:spMk id="15" creationId="{91051D41-1BA8-E56E-818B-35A47E67FF2A}"/>
          </ac:spMkLst>
        </pc:spChg>
        <pc:spChg chg="add del mod">
          <ac:chgData name="Filotas Theodosiou" userId="4d314f86-04bd-4c94-b8b5-e595c52c48e0" providerId="ADAL" clId="{3EA1CE42-A8CD-484A-8213-08D7C8FD6E89}" dt="2024-05-20T12:15:50.265" v="26254" actId="478"/>
          <ac:spMkLst>
            <pc:docMk/>
            <pc:sldMk cId="2092356910" sldId="899"/>
            <ac:spMk id="16" creationId="{0951229C-6582-4458-B0C3-FA8115E9399B}"/>
          </ac:spMkLst>
        </pc:spChg>
        <pc:picChg chg="del">
          <ac:chgData name="Filotas Theodosiou" userId="4d314f86-04bd-4c94-b8b5-e595c52c48e0" providerId="ADAL" clId="{3EA1CE42-A8CD-484A-8213-08D7C8FD6E89}" dt="2024-05-16T12:17:43.221" v="20561" actId="478"/>
          <ac:picMkLst>
            <pc:docMk/>
            <pc:sldMk cId="2092356910" sldId="899"/>
            <ac:picMk id="4" creationId="{0A613A37-173C-FA4E-BCD6-C4166984291A}"/>
          </ac:picMkLst>
        </pc:picChg>
        <pc:picChg chg="add mod">
          <ac:chgData name="Filotas Theodosiou" userId="4d314f86-04bd-4c94-b8b5-e595c52c48e0" providerId="ADAL" clId="{3EA1CE42-A8CD-484A-8213-08D7C8FD6E89}" dt="2024-05-16T12:20:00.383" v="20732" actId="1076"/>
          <ac:picMkLst>
            <pc:docMk/>
            <pc:sldMk cId="2092356910" sldId="899"/>
            <ac:picMk id="11" creationId="{820D5C8F-2A96-A3C8-1D12-56C71C186A56}"/>
          </ac:picMkLst>
        </pc:picChg>
        <pc:picChg chg="add mod">
          <ac:chgData name="Filotas Theodosiou" userId="4d314f86-04bd-4c94-b8b5-e595c52c48e0" providerId="ADAL" clId="{3EA1CE42-A8CD-484A-8213-08D7C8FD6E89}" dt="2024-05-16T12:20:12.519" v="20738" actId="1076"/>
          <ac:picMkLst>
            <pc:docMk/>
            <pc:sldMk cId="2092356910" sldId="899"/>
            <ac:picMk id="14" creationId="{C902385F-BEE8-751F-D7C0-10CA9B58398F}"/>
          </ac:picMkLst>
        </pc:picChg>
        <pc:picChg chg="add del mod">
          <ac:chgData name="Filotas Theodosiou" userId="4d314f86-04bd-4c94-b8b5-e595c52c48e0" providerId="ADAL" clId="{3EA1CE42-A8CD-484A-8213-08D7C8FD6E89}" dt="2024-05-20T12:15:50.265" v="26254" actId="478"/>
          <ac:picMkLst>
            <pc:docMk/>
            <pc:sldMk cId="2092356910" sldId="899"/>
            <ac:picMk id="18" creationId="{D613036D-5845-AB06-0650-90ECD15DE247}"/>
          </ac:picMkLst>
        </pc:picChg>
      </pc:sldChg>
      <pc:sldChg chg="add del">
        <pc:chgData name="Filotas Theodosiou" userId="4d314f86-04bd-4c94-b8b5-e595c52c48e0" providerId="ADAL" clId="{3EA1CE42-A8CD-484A-8213-08D7C8FD6E89}" dt="2024-05-16T12:20:28.198" v="20743" actId="47"/>
        <pc:sldMkLst>
          <pc:docMk/>
          <pc:sldMk cId="275976096" sldId="900"/>
        </pc:sldMkLst>
      </pc:sldChg>
      <pc:sldChg chg="addSp delSp modSp add del mod">
        <pc:chgData name="Filotas Theodosiou" userId="4d314f86-04bd-4c94-b8b5-e595c52c48e0" providerId="ADAL" clId="{3EA1CE42-A8CD-484A-8213-08D7C8FD6E89}" dt="2024-05-16T12:46:26.701" v="21209" actId="47"/>
        <pc:sldMkLst>
          <pc:docMk/>
          <pc:sldMk cId="1056314150" sldId="901"/>
        </pc:sldMkLst>
        <pc:spChg chg="add mod">
          <ac:chgData name="Filotas Theodosiou" userId="4d314f86-04bd-4c94-b8b5-e595c52c48e0" providerId="ADAL" clId="{3EA1CE42-A8CD-484A-8213-08D7C8FD6E89}" dt="2024-05-16T12:42:47.299" v="20990" actId="14100"/>
          <ac:spMkLst>
            <pc:docMk/>
            <pc:sldMk cId="1056314150" sldId="901"/>
            <ac:spMk id="2" creationId="{AC92DB43-E5F6-92A9-1495-1E7FD43DB836}"/>
          </ac:spMkLst>
        </pc:spChg>
        <pc:spChg chg="del mod">
          <ac:chgData name="Filotas Theodosiou" userId="4d314f86-04bd-4c94-b8b5-e595c52c48e0" providerId="ADAL" clId="{3EA1CE42-A8CD-484A-8213-08D7C8FD6E89}" dt="2024-05-16T12:42:16.489" v="20943" actId="478"/>
          <ac:spMkLst>
            <pc:docMk/>
            <pc:sldMk cId="1056314150" sldId="901"/>
            <ac:spMk id="3" creationId="{DF00E4C3-5430-F293-4E13-1E1A25AC9447}"/>
          </ac:spMkLst>
        </pc:spChg>
        <pc:spChg chg="add mod">
          <ac:chgData name="Filotas Theodosiou" userId="4d314f86-04bd-4c94-b8b5-e595c52c48e0" providerId="ADAL" clId="{3EA1CE42-A8CD-484A-8213-08D7C8FD6E89}" dt="2024-05-16T12:45:35.288" v="21177" actId="20577"/>
          <ac:spMkLst>
            <pc:docMk/>
            <pc:sldMk cId="1056314150" sldId="901"/>
            <ac:spMk id="5" creationId="{BC17162C-B5E0-4B62-8AA0-2837127864E7}"/>
          </ac:spMkLst>
        </pc:spChg>
        <pc:spChg chg="add mod">
          <ac:chgData name="Filotas Theodosiou" userId="4d314f86-04bd-4c94-b8b5-e595c52c48e0" providerId="ADAL" clId="{3EA1CE42-A8CD-484A-8213-08D7C8FD6E89}" dt="2024-05-16T12:44:54.517" v="21175" actId="20577"/>
          <ac:spMkLst>
            <pc:docMk/>
            <pc:sldMk cId="1056314150" sldId="901"/>
            <ac:spMk id="6" creationId="{D54C81C7-019B-1C3E-898B-5303EBC67E91}"/>
          </ac:spMkLst>
        </pc:spChg>
        <pc:spChg chg="mod">
          <ac:chgData name="Filotas Theodosiou" userId="4d314f86-04bd-4c94-b8b5-e595c52c48e0" providerId="ADAL" clId="{3EA1CE42-A8CD-484A-8213-08D7C8FD6E89}" dt="2024-05-16T12:34:08.009" v="20891" actId="20577"/>
          <ac:spMkLst>
            <pc:docMk/>
            <pc:sldMk cId="1056314150" sldId="901"/>
            <ac:spMk id="7" creationId="{F34A485A-58FE-024C-9F2B-D7FB79901FE6}"/>
          </ac:spMkLst>
        </pc:spChg>
        <pc:picChg chg="del">
          <ac:chgData name="Filotas Theodosiou" userId="4d314f86-04bd-4c94-b8b5-e595c52c48e0" providerId="ADAL" clId="{3EA1CE42-A8CD-484A-8213-08D7C8FD6E89}" dt="2024-05-16T12:42:10.242" v="20941" actId="478"/>
          <ac:picMkLst>
            <pc:docMk/>
            <pc:sldMk cId="1056314150" sldId="901"/>
            <ac:picMk id="4" creationId="{0A613A37-173C-FA4E-BCD6-C4166984291A}"/>
          </ac:picMkLst>
        </pc:picChg>
        <pc:picChg chg="add mod">
          <ac:chgData name="Filotas Theodosiou" userId="4d314f86-04bd-4c94-b8b5-e595c52c48e0" providerId="ADAL" clId="{3EA1CE42-A8CD-484A-8213-08D7C8FD6E89}" dt="2024-05-16T12:42:14.021" v="20942" actId="1076"/>
          <ac:picMkLst>
            <pc:docMk/>
            <pc:sldMk cId="1056314150" sldId="901"/>
            <ac:picMk id="18434" creationId="{8D127627-78DD-22EC-445E-D6BE39F501CB}"/>
          </ac:picMkLst>
        </pc:picChg>
      </pc:sldChg>
      <pc:sldChg chg="addSp delSp modSp add del mod">
        <pc:chgData name="Filotas Theodosiou" userId="4d314f86-04bd-4c94-b8b5-e595c52c48e0" providerId="ADAL" clId="{3EA1CE42-A8CD-484A-8213-08D7C8FD6E89}" dt="2024-05-16T12:49:15.824" v="21488" actId="47"/>
        <pc:sldMkLst>
          <pc:docMk/>
          <pc:sldMk cId="3671903456" sldId="902"/>
        </pc:sldMkLst>
        <pc:spChg chg="add mod">
          <ac:chgData name="Filotas Theodosiou" userId="4d314f86-04bd-4c94-b8b5-e595c52c48e0" providerId="ADAL" clId="{3EA1CE42-A8CD-484A-8213-08D7C8FD6E89}" dt="2024-05-13T10:14:04.279" v="7597" actId="20577"/>
          <ac:spMkLst>
            <pc:docMk/>
            <pc:sldMk cId="3671903456" sldId="902"/>
            <ac:spMk id="2" creationId="{817FFF51-C0CF-82CF-5EBD-94956E6DF251}"/>
          </ac:spMkLst>
        </pc:spChg>
        <pc:spChg chg="del mod">
          <ac:chgData name="Filotas Theodosiou" userId="4d314f86-04bd-4c94-b8b5-e595c52c48e0" providerId="ADAL" clId="{3EA1CE42-A8CD-484A-8213-08D7C8FD6E89}" dt="2024-05-13T10:12:34.594" v="7429" actId="478"/>
          <ac:spMkLst>
            <pc:docMk/>
            <pc:sldMk cId="3671903456" sldId="902"/>
            <ac:spMk id="3" creationId="{DF00E4C3-5430-F293-4E13-1E1A25AC9447}"/>
          </ac:spMkLst>
        </pc:spChg>
        <pc:spChg chg="mod">
          <ac:chgData name="Filotas Theodosiou" userId="4d314f86-04bd-4c94-b8b5-e595c52c48e0" providerId="ADAL" clId="{3EA1CE42-A8CD-484A-8213-08D7C8FD6E89}" dt="2024-05-13T10:12:44.888" v="7454" actId="20577"/>
          <ac:spMkLst>
            <pc:docMk/>
            <pc:sldMk cId="3671903456" sldId="902"/>
            <ac:spMk id="7" creationId="{F34A485A-58FE-024C-9F2B-D7FB79901FE6}"/>
          </ac:spMkLst>
        </pc:spChg>
      </pc:sldChg>
      <pc:sldChg chg="new del">
        <pc:chgData name="Filotas Theodosiou" userId="4d314f86-04bd-4c94-b8b5-e595c52c48e0" providerId="ADAL" clId="{3EA1CE42-A8CD-484A-8213-08D7C8FD6E89}" dt="2024-05-16T13:05:52.657" v="22784" actId="47"/>
        <pc:sldMkLst>
          <pc:docMk/>
          <pc:sldMk cId="373972853" sldId="903"/>
        </pc:sldMkLst>
      </pc:sldChg>
      <pc:sldChg chg="addSp delSp modSp add del mod">
        <pc:chgData name="Filotas Theodosiou" userId="4d314f86-04bd-4c94-b8b5-e595c52c48e0" providerId="ADAL" clId="{3EA1CE42-A8CD-484A-8213-08D7C8FD6E89}" dt="2024-05-16T13:12:48.017" v="23273" actId="47"/>
        <pc:sldMkLst>
          <pc:docMk/>
          <pc:sldMk cId="1668999167" sldId="904"/>
        </pc:sldMkLst>
        <pc:spChg chg="add del mod">
          <ac:chgData name="Filotas Theodosiou" userId="4d314f86-04bd-4c94-b8b5-e595c52c48e0" providerId="ADAL" clId="{3EA1CE42-A8CD-484A-8213-08D7C8FD6E89}" dt="2024-05-16T13:10:26.782" v="23268"/>
          <ac:spMkLst>
            <pc:docMk/>
            <pc:sldMk cId="1668999167" sldId="904"/>
            <ac:spMk id="2" creationId="{817FFF51-C0CF-82CF-5EBD-94956E6DF251}"/>
          </ac:spMkLst>
        </pc:spChg>
        <pc:spChg chg="mod">
          <ac:chgData name="Filotas Theodosiou" userId="4d314f86-04bd-4c94-b8b5-e595c52c48e0" providerId="ADAL" clId="{3EA1CE42-A8CD-484A-8213-08D7C8FD6E89}" dt="2024-05-16T12:49:27.051" v="21524" actId="20577"/>
          <ac:spMkLst>
            <pc:docMk/>
            <pc:sldMk cId="1668999167" sldId="904"/>
            <ac:spMk id="7" creationId="{F34A485A-58FE-024C-9F2B-D7FB79901FE6}"/>
          </ac:spMkLst>
        </pc:spChg>
      </pc:sldChg>
      <pc:sldChg chg="addSp delSp modSp add del mod">
        <pc:chgData name="Filotas Theodosiou" userId="4d314f86-04bd-4c94-b8b5-e595c52c48e0" providerId="ADAL" clId="{3EA1CE42-A8CD-484A-8213-08D7C8FD6E89}" dt="2024-05-21T08:45:02.490" v="39243" actId="47"/>
        <pc:sldMkLst>
          <pc:docMk/>
          <pc:sldMk cId="1085669060" sldId="905"/>
        </pc:sldMkLst>
        <pc:spChg chg="add mod">
          <ac:chgData name="Filotas Theodosiou" userId="4d314f86-04bd-4c94-b8b5-e595c52c48e0" providerId="ADAL" clId="{3EA1CE42-A8CD-484A-8213-08D7C8FD6E89}" dt="2024-05-16T14:54:12.494" v="25289" actId="20577"/>
          <ac:spMkLst>
            <pc:docMk/>
            <pc:sldMk cId="1085669060" sldId="905"/>
            <ac:spMk id="2" creationId="{1E988350-8D3E-E154-9417-C2C9F24DAFE0}"/>
          </ac:spMkLst>
        </pc:spChg>
        <pc:spChg chg="del mod">
          <ac:chgData name="Filotas Theodosiou" userId="4d314f86-04bd-4c94-b8b5-e595c52c48e0" providerId="ADAL" clId="{3EA1CE42-A8CD-484A-8213-08D7C8FD6E89}" dt="2024-05-16T13:05:48.090" v="22783" actId="478"/>
          <ac:spMkLst>
            <pc:docMk/>
            <pc:sldMk cId="1085669060" sldId="905"/>
            <ac:spMk id="2" creationId="{817FFF51-C0CF-82CF-5EBD-94956E6DF251}"/>
          </ac:spMkLst>
        </pc:spChg>
        <pc:spChg chg="add mod">
          <ac:chgData name="Filotas Theodosiou" userId="4d314f86-04bd-4c94-b8b5-e595c52c48e0" providerId="ADAL" clId="{3EA1CE42-A8CD-484A-8213-08D7C8FD6E89}" dt="2024-05-21T08:44:36.375" v="39218" actId="20577"/>
          <ac:spMkLst>
            <pc:docMk/>
            <pc:sldMk cId="1085669060" sldId="905"/>
            <ac:spMk id="3" creationId="{810876B4-7647-6CDD-04EA-6B1FB54CF526}"/>
          </ac:spMkLst>
        </pc:spChg>
        <pc:spChg chg="del mod">
          <ac:chgData name="Filotas Theodosiou" userId="4d314f86-04bd-4c94-b8b5-e595c52c48e0" providerId="ADAL" clId="{3EA1CE42-A8CD-484A-8213-08D7C8FD6E89}" dt="2024-05-16T14:54:00.634" v="25238" actId="478"/>
          <ac:spMkLst>
            <pc:docMk/>
            <pc:sldMk cId="1085669060" sldId="905"/>
            <ac:spMk id="7" creationId="{F34A485A-58FE-024C-9F2B-D7FB79901FE6}"/>
          </ac:spMkLst>
        </pc:spChg>
      </pc:sldChg>
      <pc:sldChg chg="modSp add del mod ord">
        <pc:chgData name="Filotas Theodosiou" userId="4d314f86-04bd-4c94-b8b5-e595c52c48e0" providerId="ADAL" clId="{3EA1CE42-A8CD-484A-8213-08D7C8FD6E89}" dt="2024-05-16T13:10:21.739" v="23265" actId="47"/>
        <pc:sldMkLst>
          <pc:docMk/>
          <pc:sldMk cId="2311032743" sldId="906"/>
        </pc:sldMkLst>
        <pc:spChg chg="mod">
          <ac:chgData name="Filotas Theodosiou" userId="4d314f86-04bd-4c94-b8b5-e595c52c48e0" providerId="ADAL" clId="{3EA1CE42-A8CD-484A-8213-08D7C8FD6E89}" dt="2024-05-16T13:01:21.625" v="22581" actId="20577"/>
          <ac:spMkLst>
            <pc:docMk/>
            <pc:sldMk cId="2311032743" sldId="906"/>
            <ac:spMk id="2" creationId="{817FFF51-C0CF-82CF-5EBD-94956E6DF251}"/>
          </ac:spMkLst>
        </pc:spChg>
      </pc:sldChg>
      <pc:sldChg chg="addSp delSp modSp add mod">
        <pc:chgData name="Filotas Theodosiou" userId="4d314f86-04bd-4c94-b8b5-e595c52c48e0" providerId="ADAL" clId="{3EA1CE42-A8CD-484A-8213-08D7C8FD6E89}" dt="2024-05-20T11:09:01.330" v="25473" actId="478"/>
        <pc:sldMkLst>
          <pc:docMk/>
          <pc:sldMk cId="3289039055" sldId="907"/>
        </pc:sldMkLst>
        <pc:spChg chg="del">
          <ac:chgData name="Filotas Theodosiou" userId="4d314f86-04bd-4c94-b8b5-e595c52c48e0" providerId="ADAL" clId="{3EA1CE42-A8CD-484A-8213-08D7C8FD6E89}" dt="2024-05-15T07:53:49.948" v="8369" actId="478"/>
          <ac:spMkLst>
            <pc:docMk/>
            <pc:sldMk cId="3289039055" sldId="907"/>
            <ac:spMk id="2" creationId="{A2059842-4B97-751F-025C-1BDC793183DC}"/>
          </ac:spMkLst>
        </pc:spChg>
        <pc:spChg chg="del">
          <ac:chgData name="Filotas Theodosiou" userId="4d314f86-04bd-4c94-b8b5-e595c52c48e0" providerId="ADAL" clId="{3EA1CE42-A8CD-484A-8213-08D7C8FD6E89}" dt="2024-05-15T07:53:49.948" v="8369" actId="478"/>
          <ac:spMkLst>
            <pc:docMk/>
            <pc:sldMk cId="3289039055" sldId="907"/>
            <ac:spMk id="3" creationId="{63BE504B-2CA7-223E-BE2E-D69A256610A3}"/>
          </ac:spMkLst>
        </pc:spChg>
        <pc:spChg chg="del">
          <ac:chgData name="Filotas Theodosiou" userId="4d314f86-04bd-4c94-b8b5-e595c52c48e0" providerId="ADAL" clId="{3EA1CE42-A8CD-484A-8213-08D7C8FD6E89}" dt="2024-05-15T07:53:49.948" v="8369" actId="478"/>
          <ac:spMkLst>
            <pc:docMk/>
            <pc:sldMk cId="3289039055" sldId="907"/>
            <ac:spMk id="5" creationId="{F2FED5B8-F1B5-0806-9B59-3A1B86F43FB3}"/>
          </ac:spMkLst>
        </pc:spChg>
        <pc:spChg chg="del">
          <ac:chgData name="Filotas Theodosiou" userId="4d314f86-04bd-4c94-b8b5-e595c52c48e0" providerId="ADAL" clId="{3EA1CE42-A8CD-484A-8213-08D7C8FD6E89}" dt="2024-05-15T07:53:49.948" v="8369" actId="478"/>
          <ac:spMkLst>
            <pc:docMk/>
            <pc:sldMk cId="3289039055" sldId="907"/>
            <ac:spMk id="6" creationId="{D3317D71-FE8E-70E1-E7D9-24AB8A90A1F3}"/>
          </ac:spMkLst>
        </pc:spChg>
        <pc:spChg chg="mod">
          <ac:chgData name="Filotas Theodosiou" userId="4d314f86-04bd-4c94-b8b5-e595c52c48e0" providerId="ADAL" clId="{3EA1CE42-A8CD-484A-8213-08D7C8FD6E89}" dt="2024-05-16T13:52:47.703" v="23337"/>
          <ac:spMkLst>
            <pc:docMk/>
            <pc:sldMk cId="3289039055" sldId="907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15T07:53:49.948" v="8369" actId="478"/>
          <ac:spMkLst>
            <pc:docMk/>
            <pc:sldMk cId="3289039055" sldId="907"/>
            <ac:spMk id="8" creationId="{4F9DA145-1C68-D8F3-5712-FE06EE66E352}"/>
          </ac:spMkLst>
        </pc:spChg>
        <pc:spChg chg="del">
          <ac:chgData name="Filotas Theodosiou" userId="4d314f86-04bd-4c94-b8b5-e595c52c48e0" providerId="ADAL" clId="{3EA1CE42-A8CD-484A-8213-08D7C8FD6E89}" dt="2024-05-15T07:53:49.948" v="8369" actId="478"/>
          <ac:spMkLst>
            <pc:docMk/>
            <pc:sldMk cId="3289039055" sldId="907"/>
            <ac:spMk id="9" creationId="{0D146935-4192-F905-5FDD-BEDF3291C4AB}"/>
          </ac:spMkLst>
        </pc:spChg>
        <pc:spChg chg="add del mod">
          <ac:chgData name="Filotas Theodosiou" userId="4d314f86-04bd-4c94-b8b5-e595c52c48e0" providerId="ADAL" clId="{3EA1CE42-A8CD-484A-8213-08D7C8FD6E89}" dt="2024-05-20T11:09:01.330" v="25473" actId="478"/>
          <ac:spMkLst>
            <pc:docMk/>
            <pc:sldMk cId="3289039055" sldId="907"/>
            <ac:spMk id="10" creationId="{2B570D09-48F6-A53D-9B83-42FD13C5A5D2}"/>
          </ac:spMkLst>
        </pc:spChg>
        <pc:spChg chg="add del mod">
          <ac:chgData name="Filotas Theodosiou" userId="4d314f86-04bd-4c94-b8b5-e595c52c48e0" providerId="ADAL" clId="{3EA1CE42-A8CD-484A-8213-08D7C8FD6E89}" dt="2024-05-20T11:09:01.330" v="25473" actId="478"/>
          <ac:spMkLst>
            <pc:docMk/>
            <pc:sldMk cId="3289039055" sldId="907"/>
            <ac:spMk id="11" creationId="{A1AA887A-34D0-42A6-DA40-A52F6ECB6AA1}"/>
          </ac:spMkLst>
        </pc:spChg>
        <pc:spChg chg="add del mod">
          <ac:chgData name="Filotas Theodosiou" userId="4d314f86-04bd-4c94-b8b5-e595c52c48e0" providerId="ADAL" clId="{3EA1CE42-A8CD-484A-8213-08D7C8FD6E89}" dt="2024-05-20T11:09:01.330" v="25473" actId="478"/>
          <ac:spMkLst>
            <pc:docMk/>
            <pc:sldMk cId="3289039055" sldId="907"/>
            <ac:spMk id="12" creationId="{DEFF0465-7271-4746-1CB6-19BEB6F4D0A8}"/>
          </ac:spMkLst>
        </pc:spChg>
        <pc:spChg chg="add mod">
          <ac:chgData name="Filotas Theodosiou" userId="4d314f86-04bd-4c94-b8b5-e595c52c48e0" providerId="ADAL" clId="{3EA1CE42-A8CD-484A-8213-08D7C8FD6E89}" dt="2024-05-15T08:05:46.744" v="8898" actId="113"/>
          <ac:spMkLst>
            <pc:docMk/>
            <pc:sldMk cId="3289039055" sldId="907"/>
            <ac:spMk id="13" creationId="{886755A5-471E-EE31-1539-03A510C3AE6D}"/>
          </ac:spMkLst>
        </pc:spChg>
        <pc:spChg chg="add mod">
          <ac:chgData name="Filotas Theodosiou" userId="4d314f86-04bd-4c94-b8b5-e595c52c48e0" providerId="ADAL" clId="{3EA1CE42-A8CD-484A-8213-08D7C8FD6E89}" dt="2024-05-15T08:05:50.677" v="8899" actId="14100"/>
          <ac:spMkLst>
            <pc:docMk/>
            <pc:sldMk cId="3289039055" sldId="907"/>
            <ac:spMk id="14" creationId="{5D80A3C3-79EE-84E8-7296-82A7BDAD32C1}"/>
          </ac:spMkLst>
        </pc:spChg>
        <pc:spChg chg="add del mod">
          <ac:chgData name="Filotas Theodosiou" userId="4d314f86-04bd-4c94-b8b5-e595c52c48e0" providerId="ADAL" clId="{3EA1CE42-A8CD-484A-8213-08D7C8FD6E89}" dt="2024-05-20T11:09:01.330" v="25473" actId="478"/>
          <ac:spMkLst>
            <pc:docMk/>
            <pc:sldMk cId="3289039055" sldId="907"/>
            <ac:spMk id="15" creationId="{FB87752E-76DF-0610-BDE9-531F3870B636}"/>
          </ac:spMkLst>
        </pc:spChg>
        <pc:spChg chg="add del mod">
          <ac:chgData name="Filotas Theodosiou" userId="4d314f86-04bd-4c94-b8b5-e595c52c48e0" providerId="ADAL" clId="{3EA1CE42-A8CD-484A-8213-08D7C8FD6E89}" dt="2024-05-15T08:03:15.972" v="8866" actId="478"/>
          <ac:spMkLst>
            <pc:docMk/>
            <pc:sldMk cId="3289039055" sldId="907"/>
            <ac:spMk id="16" creationId="{F1F3508B-1783-4A43-C4D3-69731B295236}"/>
          </ac:spMkLst>
        </pc:spChg>
        <pc:spChg chg="add mod">
          <ac:chgData name="Filotas Theodosiou" userId="4d314f86-04bd-4c94-b8b5-e595c52c48e0" providerId="ADAL" clId="{3EA1CE42-A8CD-484A-8213-08D7C8FD6E89}" dt="2024-05-15T07:58:41.021" v="8713" actId="571"/>
          <ac:spMkLst>
            <pc:docMk/>
            <pc:sldMk cId="3289039055" sldId="907"/>
            <ac:spMk id="17" creationId="{F91B16E4-EED0-90D6-7FED-F97ABD0B28C2}"/>
          </ac:spMkLst>
        </pc:spChg>
        <pc:spChg chg="add mod">
          <ac:chgData name="Filotas Theodosiou" userId="4d314f86-04bd-4c94-b8b5-e595c52c48e0" providerId="ADAL" clId="{3EA1CE42-A8CD-484A-8213-08D7C8FD6E89}" dt="2024-05-15T07:58:41.021" v="8713" actId="571"/>
          <ac:spMkLst>
            <pc:docMk/>
            <pc:sldMk cId="3289039055" sldId="907"/>
            <ac:spMk id="18" creationId="{24504497-2086-08B5-92AF-CCC89E2D0A71}"/>
          </ac:spMkLst>
        </pc:spChg>
        <pc:spChg chg="add del mod">
          <ac:chgData name="Filotas Theodosiou" userId="4d314f86-04bd-4c94-b8b5-e595c52c48e0" providerId="ADAL" clId="{3EA1CE42-A8CD-484A-8213-08D7C8FD6E89}" dt="2024-05-20T11:09:01.330" v="25473" actId="478"/>
          <ac:spMkLst>
            <pc:docMk/>
            <pc:sldMk cId="3289039055" sldId="907"/>
            <ac:spMk id="19" creationId="{1765833A-3C1C-3420-9EEC-9D591BB3B4A0}"/>
          </ac:spMkLst>
        </pc:spChg>
        <pc:spChg chg="add del mod">
          <ac:chgData name="Filotas Theodosiou" userId="4d314f86-04bd-4c94-b8b5-e595c52c48e0" providerId="ADAL" clId="{3EA1CE42-A8CD-484A-8213-08D7C8FD6E89}" dt="2024-05-20T11:09:01.330" v="25473" actId="478"/>
          <ac:spMkLst>
            <pc:docMk/>
            <pc:sldMk cId="3289039055" sldId="907"/>
            <ac:spMk id="20" creationId="{E7FA03AB-330B-C789-8091-1EFA505CD5EB}"/>
          </ac:spMkLst>
        </pc:spChg>
        <pc:spChg chg="add del mod">
          <ac:chgData name="Filotas Theodosiou" userId="4d314f86-04bd-4c94-b8b5-e595c52c48e0" providerId="ADAL" clId="{3EA1CE42-A8CD-484A-8213-08D7C8FD6E89}" dt="2024-05-20T11:09:01.330" v="25473" actId="478"/>
          <ac:spMkLst>
            <pc:docMk/>
            <pc:sldMk cId="3289039055" sldId="907"/>
            <ac:spMk id="21" creationId="{07FFABA1-505E-F9A9-682E-C0D983C9EEFA}"/>
          </ac:spMkLst>
        </pc:spChg>
        <pc:picChg chg="del">
          <ac:chgData name="Filotas Theodosiou" userId="4d314f86-04bd-4c94-b8b5-e595c52c48e0" providerId="ADAL" clId="{3EA1CE42-A8CD-484A-8213-08D7C8FD6E89}" dt="2024-05-15T07:59:16.382" v="8750" actId="478"/>
          <ac:picMkLst>
            <pc:docMk/>
            <pc:sldMk cId="3289039055" sldId="907"/>
            <ac:picMk id="4" creationId="{0A613A37-173C-FA4E-BCD6-C4166984291A}"/>
          </ac:picMkLst>
        </pc:picChg>
        <pc:cxnChg chg="add del mod">
          <ac:chgData name="Filotas Theodosiou" userId="4d314f86-04bd-4c94-b8b5-e595c52c48e0" providerId="ADAL" clId="{3EA1CE42-A8CD-484A-8213-08D7C8FD6E89}" dt="2024-05-20T11:09:01.330" v="25473" actId="478"/>
          <ac:cxnSpMkLst>
            <pc:docMk/>
            <pc:sldMk cId="3289039055" sldId="907"/>
            <ac:cxnSpMk id="23" creationId="{63DA0887-8ACB-6584-1382-6E7C3440E814}"/>
          </ac:cxnSpMkLst>
        </pc:cxnChg>
        <pc:cxnChg chg="add del mod">
          <ac:chgData name="Filotas Theodosiou" userId="4d314f86-04bd-4c94-b8b5-e595c52c48e0" providerId="ADAL" clId="{3EA1CE42-A8CD-484A-8213-08D7C8FD6E89}" dt="2024-05-20T11:09:01.330" v="25473" actId="478"/>
          <ac:cxnSpMkLst>
            <pc:docMk/>
            <pc:sldMk cId="3289039055" sldId="907"/>
            <ac:cxnSpMk id="25" creationId="{6577375B-B7F3-1D73-FCCF-AC0C8E020686}"/>
          </ac:cxnSpMkLst>
        </pc:cxnChg>
        <pc:cxnChg chg="add del mod">
          <ac:chgData name="Filotas Theodosiou" userId="4d314f86-04bd-4c94-b8b5-e595c52c48e0" providerId="ADAL" clId="{3EA1CE42-A8CD-484A-8213-08D7C8FD6E89}" dt="2024-05-20T11:09:01.330" v="25473" actId="478"/>
          <ac:cxnSpMkLst>
            <pc:docMk/>
            <pc:sldMk cId="3289039055" sldId="907"/>
            <ac:cxnSpMk id="30" creationId="{BDAB0103-4C2A-AED1-6972-CC154677C234}"/>
          </ac:cxnSpMkLst>
        </pc:cxnChg>
        <pc:cxnChg chg="add del mod">
          <ac:chgData name="Filotas Theodosiou" userId="4d314f86-04bd-4c94-b8b5-e595c52c48e0" providerId="ADAL" clId="{3EA1CE42-A8CD-484A-8213-08D7C8FD6E89}" dt="2024-05-20T11:09:01.330" v="25473" actId="478"/>
          <ac:cxnSpMkLst>
            <pc:docMk/>
            <pc:sldMk cId="3289039055" sldId="907"/>
            <ac:cxnSpMk id="32" creationId="{4BFD5CE8-4FC5-710D-4495-455A5B9F32A6}"/>
          </ac:cxnSpMkLst>
        </pc:cxnChg>
        <pc:cxnChg chg="add del mod">
          <ac:chgData name="Filotas Theodosiou" userId="4d314f86-04bd-4c94-b8b5-e595c52c48e0" providerId="ADAL" clId="{3EA1CE42-A8CD-484A-8213-08D7C8FD6E89}" dt="2024-05-20T11:09:01.330" v="25473" actId="478"/>
          <ac:cxnSpMkLst>
            <pc:docMk/>
            <pc:sldMk cId="3289039055" sldId="907"/>
            <ac:cxnSpMk id="34" creationId="{08DEE4D5-0527-59EA-4BAF-6ACDDCEF1657}"/>
          </ac:cxnSpMkLst>
        </pc:cxnChg>
        <pc:cxnChg chg="add del mod">
          <ac:chgData name="Filotas Theodosiou" userId="4d314f86-04bd-4c94-b8b5-e595c52c48e0" providerId="ADAL" clId="{3EA1CE42-A8CD-484A-8213-08D7C8FD6E89}" dt="2024-05-20T11:09:01.330" v="25473" actId="478"/>
          <ac:cxnSpMkLst>
            <pc:docMk/>
            <pc:sldMk cId="3289039055" sldId="907"/>
            <ac:cxnSpMk id="46" creationId="{4D1A4EC8-E801-7C4E-D50F-373C9A83A63D}"/>
          </ac:cxnSpMkLst>
        </pc:cxnChg>
      </pc:sldChg>
      <pc:sldChg chg="addSp delSp modSp add del mod">
        <pc:chgData name="Filotas Theodosiou" userId="4d314f86-04bd-4c94-b8b5-e595c52c48e0" providerId="ADAL" clId="{3EA1CE42-A8CD-484A-8213-08D7C8FD6E89}" dt="2024-05-20T11:15:54.113" v="25589" actId="47"/>
        <pc:sldMkLst>
          <pc:docMk/>
          <pc:sldMk cId="2174368646" sldId="908"/>
        </pc:sldMkLst>
        <pc:spChg chg="del">
          <ac:chgData name="Filotas Theodosiou" userId="4d314f86-04bd-4c94-b8b5-e595c52c48e0" providerId="ADAL" clId="{3EA1CE42-A8CD-484A-8213-08D7C8FD6E89}" dt="2024-05-15T11:52:35.311" v="8926" actId="478"/>
          <ac:spMkLst>
            <pc:docMk/>
            <pc:sldMk cId="2174368646" sldId="908"/>
            <ac:spMk id="2" creationId="{BAB0FF95-8B53-98EB-D45F-4B434911289A}"/>
          </ac:spMkLst>
        </pc:spChg>
        <pc:spChg chg="add mod">
          <ac:chgData name="Filotas Theodosiou" userId="4d314f86-04bd-4c94-b8b5-e595c52c48e0" providerId="ADAL" clId="{3EA1CE42-A8CD-484A-8213-08D7C8FD6E89}" dt="2024-05-16T14:05:54.925" v="23636" actId="571"/>
          <ac:spMkLst>
            <pc:docMk/>
            <pc:sldMk cId="2174368646" sldId="908"/>
            <ac:spMk id="3" creationId="{94F102E7-5F7B-D9DB-70D5-5A3293466D0B}"/>
          </ac:spMkLst>
        </pc:spChg>
        <pc:spChg chg="mod">
          <ac:chgData name="Filotas Theodosiou" userId="4d314f86-04bd-4c94-b8b5-e595c52c48e0" providerId="ADAL" clId="{3EA1CE42-A8CD-484A-8213-08D7C8FD6E89}" dt="2024-05-20T11:15:08.054" v="25576"/>
          <ac:spMkLst>
            <pc:docMk/>
            <pc:sldMk cId="2174368646" sldId="908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4:06:08.264" v="23646" actId="571"/>
          <ac:spMkLst>
            <pc:docMk/>
            <pc:sldMk cId="2174368646" sldId="908"/>
            <ac:spMk id="9" creationId="{14F6F415-77EB-FB89-4C9D-141CCDEA3CBC}"/>
          </ac:spMkLst>
        </pc:spChg>
        <pc:spChg chg="add mod">
          <ac:chgData name="Filotas Theodosiou" userId="4d314f86-04bd-4c94-b8b5-e595c52c48e0" providerId="ADAL" clId="{3EA1CE42-A8CD-484A-8213-08D7C8FD6E89}" dt="2024-05-16T14:06:26.848" v="23652" actId="1076"/>
          <ac:spMkLst>
            <pc:docMk/>
            <pc:sldMk cId="2174368646" sldId="908"/>
            <ac:spMk id="11" creationId="{4DAD0A38-3A5E-4F6C-675E-09AAE949D4F4}"/>
          </ac:spMkLst>
        </pc:spChg>
        <pc:spChg chg="add mod">
          <ac:chgData name="Filotas Theodosiou" userId="4d314f86-04bd-4c94-b8b5-e595c52c48e0" providerId="ADAL" clId="{3EA1CE42-A8CD-484A-8213-08D7C8FD6E89}" dt="2024-05-16T14:06:33.083" v="23653" actId="1076"/>
          <ac:spMkLst>
            <pc:docMk/>
            <pc:sldMk cId="2174368646" sldId="908"/>
            <ac:spMk id="12" creationId="{8859D320-CCC4-54B8-8F8B-8F66A3AE50B4}"/>
          </ac:spMkLst>
        </pc:spChg>
        <pc:spChg chg="add mod">
          <ac:chgData name="Filotas Theodosiou" userId="4d314f86-04bd-4c94-b8b5-e595c52c48e0" providerId="ADAL" clId="{3EA1CE42-A8CD-484A-8213-08D7C8FD6E89}" dt="2024-05-16T14:06:21.029" v="23651" actId="1076"/>
          <ac:spMkLst>
            <pc:docMk/>
            <pc:sldMk cId="2174368646" sldId="908"/>
            <ac:spMk id="13" creationId="{01ED93DE-7E54-B644-D592-6DB2E6130B4E}"/>
          </ac:spMkLst>
        </pc:spChg>
        <pc:spChg chg="add mod">
          <ac:chgData name="Filotas Theodosiou" userId="4d314f86-04bd-4c94-b8b5-e595c52c48e0" providerId="ADAL" clId="{3EA1CE42-A8CD-484A-8213-08D7C8FD6E89}" dt="2024-05-16T14:06:13.824" v="23649" actId="571"/>
          <ac:spMkLst>
            <pc:docMk/>
            <pc:sldMk cId="2174368646" sldId="908"/>
            <ac:spMk id="16" creationId="{456CAD95-D64C-A570-348A-56C69B065ACE}"/>
          </ac:spMkLst>
        </pc:spChg>
        <pc:spChg chg="add mod">
          <ac:chgData name="Filotas Theodosiou" userId="4d314f86-04bd-4c94-b8b5-e595c52c48e0" providerId="ADAL" clId="{3EA1CE42-A8CD-484A-8213-08D7C8FD6E89}" dt="2024-05-15T11:58:49.621" v="9021" actId="571"/>
          <ac:spMkLst>
            <pc:docMk/>
            <pc:sldMk cId="2174368646" sldId="908"/>
            <ac:spMk id="16" creationId="{7155CAEC-50D9-0070-4FAF-028BAD037FC9}"/>
          </ac:spMkLst>
        </pc:spChg>
        <pc:spChg chg="add del mod">
          <ac:chgData name="Filotas Theodosiou" userId="4d314f86-04bd-4c94-b8b5-e595c52c48e0" providerId="ADAL" clId="{3EA1CE42-A8CD-484A-8213-08D7C8FD6E89}" dt="2024-05-15T11:58:49.174" v="9020"/>
          <ac:spMkLst>
            <pc:docMk/>
            <pc:sldMk cId="2174368646" sldId="908"/>
            <ac:spMk id="17" creationId="{26449124-4147-19BE-476C-D04A27877720}"/>
          </ac:spMkLst>
        </pc:spChg>
        <pc:spChg chg="add mod">
          <ac:chgData name="Filotas Theodosiou" userId="4d314f86-04bd-4c94-b8b5-e595c52c48e0" providerId="ADAL" clId="{3EA1CE42-A8CD-484A-8213-08D7C8FD6E89}" dt="2024-05-16T14:04:36.464" v="23614" actId="207"/>
          <ac:spMkLst>
            <pc:docMk/>
            <pc:sldMk cId="2174368646" sldId="908"/>
            <ac:spMk id="18" creationId="{A4D2B509-7588-9380-C6EA-33221A3B7AD5}"/>
          </ac:spMkLst>
        </pc:spChg>
        <pc:spChg chg="add mod">
          <ac:chgData name="Filotas Theodosiou" userId="4d314f86-04bd-4c94-b8b5-e595c52c48e0" providerId="ADAL" clId="{3EA1CE42-A8CD-484A-8213-08D7C8FD6E89}" dt="2024-05-16T14:06:21.029" v="23651" actId="1076"/>
          <ac:spMkLst>
            <pc:docMk/>
            <pc:sldMk cId="2174368646" sldId="908"/>
            <ac:spMk id="19" creationId="{974C5D8C-7D08-98C2-5C53-6E5C40BAC0E8}"/>
          </ac:spMkLst>
        </pc:spChg>
        <pc:spChg chg="add mod">
          <ac:chgData name="Filotas Theodosiou" userId="4d314f86-04bd-4c94-b8b5-e595c52c48e0" providerId="ADAL" clId="{3EA1CE42-A8CD-484A-8213-08D7C8FD6E89}" dt="2024-05-16T14:06:33.083" v="23653" actId="1076"/>
          <ac:spMkLst>
            <pc:docMk/>
            <pc:sldMk cId="2174368646" sldId="908"/>
            <ac:spMk id="20" creationId="{E7C8AEF5-774E-DFC4-B018-67F76958CF31}"/>
          </ac:spMkLst>
        </pc:spChg>
        <pc:spChg chg="add mod">
          <ac:chgData name="Filotas Theodosiou" userId="4d314f86-04bd-4c94-b8b5-e595c52c48e0" providerId="ADAL" clId="{3EA1CE42-A8CD-484A-8213-08D7C8FD6E89}" dt="2024-05-16T14:06:26.848" v="23652" actId="1076"/>
          <ac:spMkLst>
            <pc:docMk/>
            <pc:sldMk cId="2174368646" sldId="908"/>
            <ac:spMk id="21" creationId="{918C3D4C-6EA3-E741-985F-07A62334D175}"/>
          </ac:spMkLst>
        </pc:spChg>
        <pc:spChg chg="add mod">
          <ac:chgData name="Filotas Theodosiou" userId="4d314f86-04bd-4c94-b8b5-e595c52c48e0" providerId="ADAL" clId="{3EA1CE42-A8CD-484A-8213-08D7C8FD6E89}" dt="2024-05-16T14:05:02.726" v="23619" actId="14100"/>
          <ac:spMkLst>
            <pc:docMk/>
            <pc:sldMk cId="2174368646" sldId="908"/>
            <ac:spMk id="22" creationId="{6A0E6CE9-AB45-6C1F-E08E-6C38C4A5DD2E}"/>
          </ac:spMkLst>
        </pc:spChg>
        <pc:spChg chg="add mod">
          <ac:chgData name="Filotas Theodosiou" userId="4d314f86-04bd-4c94-b8b5-e595c52c48e0" providerId="ADAL" clId="{3EA1CE42-A8CD-484A-8213-08D7C8FD6E89}" dt="2024-05-16T14:05:31.333" v="23631" actId="20577"/>
          <ac:spMkLst>
            <pc:docMk/>
            <pc:sldMk cId="2174368646" sldId="908"/>
            <ac:spMk id="23" creationId="{2BDD9226-51BF-BB97-2247-A9C675CCAFFE}"/>
          </ac:spMkLst>
        </pc:spChg>
        <pc:picChg chg="add mod">
          <ac:chgData name="Filotas Theodosiou" userId="4d314f86-04bd-4c94-b8b5-e595c52c48e0" providerId="ADAL" clId="{3EA1CE42-A8CD-484A-8213-08D7C8FD6E89}" dt="2024-05-16T14:05:54.925" v="23636" actId="571"/>
          <ac:picMkLst>
            <pc:docMk/>
            <pc:sldMk cId="2174368646" sldId="908"/>
            <ac:picMk id="2" creationId="{9917DEAA-F70A-6111-683C-1C131DFFAB80}"/>
          </ac:picMkLst>
        </pc:picChg>
        <pc:picChg chg="add mod">
          <ac:chgData name="Filotas Theodosiou" userId="4d314f86-04bd-4c94-b8b5-e595c52c48e0" providerId="ADAL" clId="{3EA1CE42-A8CD-484A-8213-08D7C8FD6E89}" dt="2024-05-16T14:06:26.848" v="23652" actId="1076"/>
          <ac:picMkLst>
            <pc:docMk/>
            <pc:sldMk cId="2174368646" sldId="908"/>
            <ac:picMk id="5" creationId="{0611B6D4-310C-CCA5-A2DB-C054A72BD234}"/>
          </ac:picMkLst>
        </pc:picChg>
        <pc:picChg chg="add mod">
          <ac:chgData name="Filotas Theodosiou" userId="4d314f86-04bd-4c94-b8b5-e595c52c48e0" providerId="ADAL" clId="{3EA1CE42-A8CD-484A-8213-08D7C8FD6E89}" dt="2024-05-16T14:06:08.264" v="23646" actId="571"/>
          <ac:picMkLst>
            <pc:docMk/>
            <pc:sldMk cId="2174368646" sldId="908"/>
            <ac:picMk id="6" creationId="{68F32681-EECF-137B-5E95-09DA3E9BCCCB}"/>
          </ac:picMkLst>
        </pc:picChg>
        <pc:picChg chg="add mod">
          <ac:chgData name="Filotas Theodosiou" userId="4d314f86-04bd-4c94-b8b5-e595c52c48e0" providerId="ADAL" clId="{3EA1CE42-A8CD-484A-8213-08D7C8FD6E89}" dt="2024-05-16T14:06:33.083" v="23653" actId="1076"/>
          <ac:picMkLst>
            <pc:docMk/>
            <pc:sldMk cId="2174368646" sldId="908"/>
            <ac:picMk id="8" creationId="{CB63BF97-A5E1-7D94-6D48-3B90CE38B232}"/>
          </ac:picMkLst>
        </pc:picChg>
        <pc:picChg chg="add mod">
          <ac:chgData name="Filotas Theodosiou" userId="4d314f86-04bd-4c94-b8b5-e595c52c48e0" providerId="ADAL" clId="{3EA1CE42-A8CD-484A-8213-08D7C8FD6E89}" dt="2024-05-16T14:06:21.029" v="23651" actId="1076"/>
          <ac:picMkLst>
            <pc:docMk/>
            <pc:sldMk cId="2174368646" sldId="908"/>
            <ac:picMk id="10" creationId="{F72CFDD8-129F-AA96-A273-63E9175854FE}"/>
          </ac:picMkLst>
        </pc:picChg>
        <pc:picChg chg="add mod">
          <ac:chgData name="Filotas Theodosiou" userId="4d314f86-04bd-4c94-b8b5-e595c52c48e0" providerId="ADAL" clId="{3EA1CE42-A8CD-484A-8213-08D7C8FD6E89}" dt="2024-05-16T14:06:13.824" v="23649" actId="571"/>
          <ac:picMkLst>
            <pc:docMk/>
            <pc:sldMk cId="2174368646" sldId="908"/>
            <ac:picMk id="14" creationId="{12D4F9FB-D9CD-DF54-36CA-8345FA276495}"/>
          </ac:picMkLst>
        </pc:picChg>
        <pc:picChg chg="add mod">
          <ac:chgData name="Filotas Theodosiou" userId="4d314f86-04bd-4c94-b8b5-e595c52c48e0" providerId="ADAL" clId="{3EA1CE42-A8CD-484A-8213-08D7C8FD6E89}" dt="2024-05-15T12:09:51.473" v="9708" actId="1076"/>
          <ac:picMkLst>
            <pc:docMk/>
            <pc:sldMk cId="2174368646" sldId="908"/>
            <ac:picMk id="15" creationId="{55201BB3-976D-B6BC-7801-59826EB2247C}"/>
          </ac:picMkLst>
        </pc:picChg>
      </pc:sldChg>
      <pc:sldChg chg="addSp delSp modSp add del mod">
        <pc:chgData name="Filotas Theodosiou" userId="4d314f86-04bd-4c94-b8b5-e595c52c48e0" providerId="ADAL" clId="{3EA1CE42-A8CD-484A-8213-08D7C8FD6E89}" dt="2024-05-20T11:17:07.571" v="25597" actId="47"/>
        <pc:sldMkLst>
          <pc:docMk/>
          <pc:sldMk cId="1043666459" sldId="909"/>
        </pc:sldMkLst>
        <pc:spChg chg="del">
          <ac:chgData name="Filotas Theodosiou" userId="4d314f86-04bd-4c94-b8b5-e595c52c48e0" providerId="ADAL" clId="{3EA1CE42-A8CD-484A-8213-08D7C8FD6E89}" dt="2024-05-15T12:05:20.801" v="9490" actId="478"/>
          <ac:spMkLst>
            <pc:docMk/>
            <pc:sldMk cId="1043666459" sldId="909"/>
            <ac:spMk id="2" creationId="{BAB0FF95-8B53-98EB-D45F-4B434911289A}"/>
          </ac:spMkLst>
        </pc:spChg>
        <pc:spChg chg="mod">
          <ac:chgData name="Filotas Theodosiou" userId="4d314f86-04bd-4c94-b8b5-e595c52c48e0" providerId="ADAL" clId="{3EA1CE42-A8CD-484A-8213-08D7C8FD6E89}" dt="2024-05-16T14:20:12.333" v="24009" actId="20577"/>
          <ac:spMkLst>
            <pc:docMk/>
            <pc:sldMk cId="1043666459" sldId="909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15T12:06:48.504" v="9548" actId="478"/>
          <ac:spMkLst>
            <pc:docMk/>
            <pc:sldMk cId="1043666459" sldId="909"/>
            <ac:spMk id="8" creationId="{7B6FE530-3D63-A692-C893-338675756F56}"/>
          </ac:spMkLst>
        </pc:spChg>
        <pc:spChg chg="add mod">
          <ac:chgData name="Filotas Theodosiou" userId="4d314f86-04bd-4c94-b8b5-e595c52c48e0" providerId="ADAL" clId="{3EA1CE42-A8CD-484A-8213-08D7C8FD6E89}" dt="2024-05-16T14:07:23.076" v="23667" actId="1076"/>
          <ac:spMkLst>
            <pc:docMk/>
            <pc:sldMk cId="1043666459" sldId="909"/>
            <ac:spMk id="9" creationId="{EB76E6F6-9200-3610-28A3-8FF0B82FCB2A}"/>
          </ac:spMkLst>
        </pc:spChg>
        <pc:spChg chg="add mod">
          <ac:chgData name="Filotas Theodosiou" userId="4d314f86-04bd-4c94-b8b5-e595c52c48e0" providerId="ADAL" clId="{3EA1CE42-A8CD-484A-8213-08D7C8FD6E89}" dt="2024-05-16T14:07:23.076" v="23667" actId="1076"/>
          <ac:spMkLst>
            <pc:docMk/>
            <pc:sldMk cId="1043666459" sldId="909"/>
            <ac:spMk id="10" creationId="{F412597A-DE5A-018B-79CB-632D3B21B019}"/>
          </ac:spMkLst>
        </pc:spChg>
        <pc:spChg chg="add del mod">
          <ac:chgData name="Filotas Theodosiou" userId="4d314f86-04bd-4c94-b8b5-e595c52c48e0" providerId="ADAL" clId="{3EA1CE42-A8CD-484A-8213-08D7C8FD6E89}" dt="2024-05-15T12:11:16.156" v="9751" actId="478"/>
          <ac:spMkLst>
            <pc:docMk/>
            <pc:sldMk cId="1043666459" sldId="909"/>
            <ac:spMk id="11" creationId="{6CFD23AD-58A8-DA24-1847-9FA09564CA7C}"/>
          </ac:spMkLst>
        </pc:spChg>
        <pc:spChg chg="add mod">
          <ac:chgData name="Filotas Theodosiou" userId="4d314f86-04bd-4c94-b8b5-e595c52c48e0" providerId="ADAL" clId="{3EA1CE42-A8CD-484A-8213-08D7C8FD6E89}" dt="2024-05-16T14:07:23.076" v="23667" actId="1076"/>
          <ac:spMkLst>
            <pc:docMk/>
            <pc:sldMk cId="1043666459" sldId="909"/>
            <ac:spMk id="13" creationId="{E1D2F0B0-0034-5A06-6F18-41AFB1100E25}"/>
          </ac:spMkLst>
        </pc:spChg>
        <pc:spChg chg="add mod">
          <ac:chgData name="Filotas Theodosiou" userId="4d314f86-04bd-4c94-b8b5-e595c52c48e0" providerId="ADAL" clId="{3EA1CE42-A8CD-484A-8213-08D7C8FD6E89}" dt="2024-05-16T14:07:37.442" v="23671" actId="403"/>
          <ac:spMkLst>
            <pc:docMk/>
            <pc:sldMk cId="1043666459" sldId="909"/>
            <ac:spMk id="15" creationId="{A7C957A7-8E28-403F-5940-88BBC18D8915}"/>
          </ac:spMkLst>
        </pc:spChg>
        <pc:spChg chg="add del mod">
          <ac:chgData name="Filotas Theodosiou" userId="4d314f86-04bd-4c94-b8b5-e595c52c48e0" providerId="ADAL" clId="{3EA1CE42-A8CD-484A-8213-08D7C8FD6E89}" dt="2024-05-15T12:12:46.649" v="9827" actId="478"/>
          <ac:spMkLst>
            <pc:docMk/>
            <pc:sldMk cId="1043666459" sldId="909"/>
            <ac:spMk id="16" creationId="{3CC7FFB5-BCCE-ECFF-3E08-F56476FCF3E2}"/>
          </ac:spMkLst>
        </pc:spChg>
        <pc:spChg chg="add mod">
          <ac:chgData name="Filotas Theodosiou" userId="4d314f86-04bd-4c94-b8b5-e595c52c48e0" providerId="ADAL" clId="{3EA1CE42-A8CD-484A-8213-08D7C8FD6E89}" dt="2024-05-16T14:07:39.694" v="23672" actId="403"/>
          <ac:spMkLst>
            <pc:docMk/>
            <pc:sldMk cId="1043666459" sldId="909"/>
            <ac:spMk id="17" creationId="{A3E397D6-BE00-8980-A62C-7995736D4114}"/>
          </ac:spMkLst>
        </pc:spChg>
        <pc:spChg chg="add del mod">
          <ac:chgData name="Filotas Theodosiou" userId="4d314f86-04bd-4c94-b8b5-e595c52c48e0" providerId="ADAL" clId="{3EA1CE42-A8CD-484A-8213-08D7C8FD6E89}" dt="2024-05-15T12:12:44.399" v="9826" actId="478"/>
          <ac:spMkLst>
            <pc:docMk/>
            <pc:sldMk cId="1043666459" sldId="909"/>
            <ac:spMk id="18" creationId="{5C98FD85-9C66-234A-76AD-44B7D073C6DD}"/>
          </ac:spMkLst>
        </pc:spChg>
        <pc:spChg chg="add mod">
          <ac:chgData name="Filotas Theodosiou" userId="4d314f86-04bd-4c94-b8b5-e595c52c48e0" providerId="ADAL" clId="{3EA1CE42-A8CD-484A-8213-08D7C8FD6E89}" dt="2024-05-16T14:07:08.210" v="23662" actId="1076"/>
          <ac:spMkLst>
            <pc:docMk/>
            <pc:sldMk cId="1043666459" sldId="909"/>
            <ac:spMk id="19" creationId="{8853F018-D063-FB0E-40EF-EAFFEED84358}"/>
          </ac:spMkLst>
        </pc:spChg>
        <pc:spChg chg="add mod">
          <ac:chgData name="Filotas Theodosiou" userId="4d314f86-04bd-4c94-b8b5-e595c52c48e0" providerId="ADAL" clId="{3EA1CE42-A8CD-484A-8213-08D7C8FD6E89}" dt="2024-05-16T14:08:16.295" v="23680" actId="1076"/>
          <ac:spMkLst>
            <pc:docMk/>
            <pc:sldMk cId="1043666459" sldId="909"/>
            <ac:spMk id="20" creationId="{2DB81098-A34E-5A84-E34D-D5EB9B7F5DFD}"/>
          </ac:spMkLst>
        </pc:spChg>
        <pc:spChg chg="add del mod">
          <ac:chgData name="Filotas Theodosiou" userId="4d314f86-04bd-4c94-b8b5-e595c52c48e0" providerId="ADAL" clId="{3EA1CE42-A8CD-484A-8213-08D7C8FD6E89}" dt="2024-05-15T12:12:53.151" v="9830" actId="478"/>
          <ac:spMkLst>
            <pc:docMk/>
            <pc:sldMk cId="1043666459" sldId="909"/>
            <ac:spMk id="21" creationId="{4A68B65C-D72C-E5E1-0C79-5455210CA650}"/>
          </ac:spMkLst>
        </pc:spChg>
        <pc:spChg chg="add del mod">
          <ac:chgData name="Filotas Theodosiou" userId="4d314f86-04bd-4c94-b8b5-e595c52c48e0" providerId="ADAL" clId="{3EA1CE42-A8CD-484A-8213-08D7C8FD6E89}" dt="2024-05-15T12:14:33.366" v="9846" actId="478"/>
          <ac:spMkLst>
            <pc:docMk/>
            <pc:sldMk cId="1043666459" sldId="909"/>
            <ac:spMk id="22" creationId="{9D7F641C-C586-9438-1337-4115FE53BAC0}"/>
          </ac:spMkLst>
        </pc:spChg>
        <pc:spChg chg="add del mod">
          <ac:chgData name="Filotas Theodosiou" userId="4d314f86-04bd-4c94-b8b5-e595c52c48e0" providerId="ADAL" clId="{3EA1CE42-A8CD-484A-8213-08D7C8FD6E89}" dt="2024-05-16T14:08:16.295" v="23680" actId="1076"/>
          <ac:spMkLst>
            <pc:docMk/>
            <pc:sldMk cId="1043666459" sldId="909"/>
            <ac:spMk id="23" creationId="{D6345D3E-5D73-07EF-C635-8F9EDC4B37AE}"/>
          </ac:spMkLst>
        </pc:spChg>
        <pc:spChg chg="add mod">
          <ac:chgData name="Filotas Theodosiou" userId="4d314f86-04bd-4c94-b8b5-e595c52c48e0" providerId="ADAL" clId="{3EA1CE42-A8CD-484A-8213-08D7C8FD6E89}" dt="2024-05-16T14:08:16.295" v="23680" actId="1076"/>
          <ac:spMkLst>
            <pc:docMk/>
            <pc:sldMk cId="1043666459" sldId="909"/>
            <ac:spMk id="24" creationId="{57680832-C51E-4239-F8E6-5AC24A5E8580}"/>
          </ac:spMkLst>
        </pc:spChg>
        <pc:spChg chg="add mod">
          <ac:chgData name="Filotas Theodosiou" userId="4d314f86-04bd-4c94-b8b5-e595c52c48e0" providerId="ADAL" clId="{3EA1CE42-A8CD-484A-8213-08D7C8FD6E89}" dt="2024-05-15T12:16:28.420" v="9945" actId="207"/>
          <ac:spMkLst>
            <pc:docMk/>
            <pc:sldMk cId="1043666459" sldId="909"/>
            <ac:spMk id="25" creationId="{E7CFEA36-9B75-CA06-1767-B1E1F8CF4804}"/>
          </ac:spMkLst>
        </pc:spChg>
        <pc:spChg chg="add del mod">
          <ac:chgData name="Filotas Theodosiou" userId="4d314f86-04bd-4c94-b8b5-e595c52c48e0" providerId="ADAL" clId="{3EA1CE42-A8CD-484A-8213-08D7C8FD6E89}" dt="2024-05-16T14:08:05.876" v="23676" actId="478"/>
          <ac:spMkLst>
            <pc:docMk/>
            <pc:sldMk cId="1043666459" sldId="909"/>
            <ac:spMk id="26" creationId="{8E1C819D-D514-A869-ECDE-7BAECBBAF29D}"/>
          </ac:spMkLst>
        </pc:spChg>
        <pc:spChg chg="add mod">
          <ac:chgData name="Filotas Theodosiou" userId="4d314f86-04bd-4c94-b8b5-e595c52c48e0" providerId="ADAL" clId="{3EA1CE42-A8CD-484A-8213-08D7C8FD6E89}" dt="2024-05-16T14:08:16.295" v="23680" actId="1076"/>
          <ac:spMkLst>
            <pc:docMk/>
            <pc:sldMk cId="1043666459" sldId="909"/>
            <ac:spMk id="27" creationId="{E578B2DD-B8BC-9DC3-2EF5-EF578E675EBC}"/>
          </ac:spMkLst>
        </pc:spChg>
        <pc:spChg chg="add mod">
          <ac:chgData name="Filotas Theodosiou" userId="4d314f86-04bd-4c94-b8b5-e595c52c48e0" providerId="ADAL" clId="{3EA1CE42-A8CD-484A-8213-08D7C8FD6E89}" dt="2024-05-16T14:08:16.295" v="23680" actId="1076"/>
          <ac:spMkLst>
            <pc:docMk/>
            <pc:sldMk cId="1043666459" sldId="909"/>
            <ac:spMk id="28" creationId="{99B96900-09FD-5B4C-8AFE-CAB7FAD520E0}"/>
          </ac:spMkLst>
        </pc:spChg>
        <pc:picChg chg="add mod">
          <ac:chgData name="Filotas Theodosiou" userId="4d314f86-04bd-4c94-b8b5-e595c52c48e0" providerId="ADAL" clId="{3EA1CE42-A8CD-484A-8213-08D7C8FD6E89}" dt="2024-05-16T14:07:11.493" v="23664" actId="571"/>
          <ac:picMkLst>
            <pc:docMk/>
            <pc:sldMk cId="1043666459" sldId="909"/>
            <ac:picMk id="2" creationId="{9779B435-3614-0942-6B40-884A9FC8672E}"/>
          </ac:picMkLst>
        </pc:picChg>
        <pc:picChg chg="add mod">
          <ac:chgData name="Filotas Theodosiou" userId="4d314f86-04bd-4c94-b8b5-e595c52c48e0" providerId="ADAL" clId="{3EA1CE42-A8CD-484A-8213-08D7C8FD6E89}" dt="2024-05-16T14:07:23.076" v="23667" actId="1076"/>
          <ac:picMkLst>
            <pc:docMk/>
            <pc:sldMk cId="1043666459" sldId="909"/>
            <ac:picMk id="3" creationId="{7076259F-B58F-10FC-1C32-AD9841D1BA8F}"/>
          </ac:picMkLst>
        </pc:picChg>
        <pc:picChg chg="add mod">
          <ac:chgData name="Filotas Theodosiou" userId="4d314f86-04bd-4c94-b8b5-e595c52c48e0" providerId="ADAL" clId="{3EA1CE42-A8CD-484A-8213-08D7C8FD6E89}" dt="2024-05-16T14:07:23.076" v="23667" actId="1076"/>
          <ac:picMkLst>
            <pc:docMk/>
            <pc:sldMk cId="1043666459" sldId="909"/>
            <ac:picMk id="5" creationId="{99DDA15D-6F09-8CFF-B10C-027FC79AF3D3}"/>
          </ac:picMkLst>
        </pc:picChg>
        <pc:picChg chg="add mod">
          <ac:chgData name="Filotas Theodosiou" userId="4d314f86-04bd-4c94-b8b5-e595c52c48e0" providerId="ADAL" clId="{3EA1CE42-A8CD-484A-8213-08D7C8FD6E89}" dt="2024-05-16T14:07:08.210" v="23662" actId="1076"/>
          <ac:picMkLst>
            <pc:docMk/>
            <pc:sldMk cId="1043666459" sldId="909"/>
            <ac:picMk id="6" creationId="{F8AD1A48-E551-FA77-1F04-5B6A0C31F1F8}"/>
          </ac:picMkLst>
        </pc:picChg>
        <pc:picChg chg="add mod">
          <ac:chgData name="Filotas Theodosiou" userId="4d314f86-04bd-4c94-b8b5-e595c52c48e0" providerId="ADAL" clId="{3EA1CE42-A8CD-484A-8213-08D7C8FD6E89}" dt="2024-05-16T14:07:23.076" v="23667" actId="1076"/>
          <ac:picMkLst>
            <pc:docMk/>
            <pc:sldMk cId="1043666459" sldId="909"/>
            <ac:picMk id="12" creationId="{20C624CE-B4F2-B4F4-8C54-94CFCA9ECC06}"/>
          </ac:picMkLst>
        </pc:picChg>
        <pc:picChg chg="add mod">
          <ac:chgData name="Filotas Theodosiou" userId="4d314f86-04bd-4c94-b8b5-e595c52c48e0" providerId="ADAL" clId="{3EA1CE42-A8CD-484A-8213-08D7C8FD6E89}" dt="2024-05-15T12:07:54.218" v="9599" actId="571"/>
          <ac:picMkLst>
            <pc:docMk/>
            <pc:sldMk cId="1043666459" sldId="909"/>
            <ac:picMk id="14" creationId="{2C67CF37-71B2-1B2B-188D-21503B4CAFCD}"/>
          </ac:picMkLst>
        </pc:picChg>
      </pc:sldChg>
      <pc:sldChg chg="addSp modSp add mod modNotesTx">
        <pc:chgData name="Filotas Theodosiou" userId="4d314f86-04bd-4c94-b8b5-e595c52c48e0" providerId="ADAL" clId="{3EA1CE42-A8CD-484A-8213-08D7C8FD6E89}" dt="2024-05-21T07:57:58.686" v="30756" actId="20577"/>
        <pc:sldMkLst>
          <pc:docMk/>
          <pc:sldMk cId="4012858424" sldId="910"/>
        </pc:sldMkLst>
        <pc:spChg chg="add mod">
          <ac:chgData name="Filotas Theodosiou" userId="4d314f86-04bd-4c94-b8b5-e595c52c48e0" providerId="ADAL" clId="{3EA1CE42-A8CD-484A-8213-08D7C8FD6E89}" dt="2024-05-15T12:35:55.253" v="10971" actId="1076"/>
          <ac:spMkLst>
            <pc:docMk/>
            <pc:sldMk cId="4012858424" sldId="910"/>
            <ac:spMk id="2" creationId="{E4B54B07-98A6-BADB-C729-30B625DE7902}"/>
          </ac:spMkLst>
        </pc:spChg>
        <pc:spChg chg="mod">
          <ac:chgData name="Filotas Theodosiou" userId="4d314f86-04bd-4c94-b8b5-e595c52c48e0" providerId="ADAL" clId="{3EA1CE42-A8CD-484A-8213-08D7C8FD6E89}" dt="2024-05-20T11:33:17.578" v="25714" actId="20577"/>
          <ac:spMkLst>
            <pc:docMk/>
            <pc:sldMk cId="4012858424" sldId="910"/>
            <ac:spMk id="7" creationId="{F34A485A-58FE-024C-9F2B-D7FB79901FE6}"/>
          </ac:spMkLst>
        </pc:spChg>
      </pc:sldChg>
      <pc:sldChg chg="add del">
        <pc:chgData name="Filotas Theodosiou" userId="4d314f86-04bd-4c94-b8b5-e595c52c48e0" providerId="ADAL" clId="{3EA1CE42-A8CD-484A-8213-08D7C8FD6E89}" dt="2024-05-15T16:37:09.985" v="12933" actId="47"/>
        <pc:sldMkLst>
          <pc:docMk/>
          <pc:sldMk cId="2680457119" sldId="911"/>
        </pc:sldMkLst>
      </pc:sldChg>
      <pc:sldChg chg="addSp delSp modSp add del mod">
        <pc:chgData name="Filotas Theodosiou" userId="4d314f86-04bd-4c94-b8b5-e595c52c48e0" providerId="ADAL" clId="{3EA1CE42-A8CD-484A-8213-08D7C8FD6E89}" dt="2024-05-15T16:41:58.179" v="13159" actId="47"/>
        <pc:sldMkLst>
          <pc:docMk/>
          <pc:sldMk cId="3434975561" sldId="911"/>
        </pc:sldMkLst>
        <pc:spChg chg="add del mod">
          <ac:chgData name="Filotas Theodosiou" userId="4d314f86-04bd-4c94-b8b5-e595c52c48e0" providerId="ADAL" clId="{3EA1CE42-A8CD-484A-8213-08D7C8FD6E89}" dt="2024-05-15T16:38:52.749" v="12969" actId="478"/>
          <ac:spMkLst>
            <pc:docMk/>
            <pc:sldMk cId="3434975561" sldId="911"/>
            <ac:spMk id="5" creationId="{FB432E1C-B0E9-7385-4A6B-99D592E99E3A}"/>
          </ac:spMkLst>
        </pc:spChg>
        <pc:spChg chg="del">
          <ac:chgData name="Filotas Theodosiou" userId="4d314f86-04bd-4c94-b8b5-e595c52c48e0" providerId="ADAL" clId="{3EA1CE42-A8CD-484A-8213-08D7C8FD6E89}" dt="2024-05-15T16:38:50.996" v="12968" actId="478"/>
          <ac:spMkLst>
            <pc:docMk/>
            <pc:sldMk cId="3434975561" sldId="911"/>
            <ac:spMk id="9" creationId="{3F7DA0DF-26AD-E148-6A19-83E72EA8683E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16:35:07.605" v="43026" actId="20577"/>
        <pc:sldMkLst>
          <pc:docMk/>
          <pc:sldMk cId="3915192099" sldId="911"/>
        </pc:sldMkLst>
        <pc:spChg chg="mod">
          <ac:chgData name="Filotas Theodosiou" userId="4d314f86-04bd-4c94-b8b5-e595c52c48e0" providerId="ADAL" clId="{3EA1CE42-A8CD-484A-8213-08D7C8FD6E89}" dt="2024-05-20T11:47:43.685" v="25826" actId="20577"/>
          <ac:spMkLst>
            <pc:docMk/>
            <pc:sldMk cId="3915192099" sldId="911"/>
            <ac:spMk id="5" creationId="{D1A92FBC-5159-DD98-7E81-D4E4194CD403}"/>
          </ac:spMkLst>
        </pc:spChg>
        <pc:spChg chg="add mod">
          <ac:chgData name="Filotas Theodosiou" userId="4d314f86-04bd-4c94-b8b5-e595c52c48e0" providerId="ADAL" clId="{3EA1CE42-A8CD-484A-8213-08D7C8FD6E89}" dt="2024-05-16T08:02:56.964" v="14666" actId="20577"/>
          <ac:spMkLst>
            <pc:docMk/>
            <pc:sldMk cId="3915192099" sldId="911"/>
            <ac:spMk id="6" creationId="{49F955D3-8516-FFB4-AA0F-3943AD170DEE}"/>
          </ac:spMkLst>
        </pc:spChg>
        <pc:spChg chg="mod">
          <ac:chgData name="Filotas Theodosiou" userId="4d314f86-04bd-4c94-b8b5-e595c52c48e0" providerId="ADAL" clId="{3EA1CE42-A8CD-484A-8213-08D7C8FD6E89}" dt="2024-05-16T14:27:13.661" v="24266"/>
          <ac:spMkLst>
            <pc:docMk/>
            <pc:sldMk cId="3915192099" sldId="911"/>
            <ac:spMk id="7" creationId="{F34A485A-58FE-024C-9F2B-D7FB79901FE6}"/>
          </ac:spMkLst>
        </pc:spChg>
        <pc:picChg chg="del">
          <ac:chgData name="Filotas Theodosiou" userId="4d314f86-04bd-4c94-b8b5-e595c52c48e0" providerId="ADAL" clId="{3EA1CE42-A8CD-484A-8213-08D7C8FD6E89}" dt="2024-05-16T07:55:31.019" v="14645" actId="478"/>
          <ac:picMkLst>
            <pc:docMk/>
            <pc:sldMk cId="3915192099" sldId="911"/>
            <ac:picMk id="2" creationId="{65BF8F94-3ED1-F486-F1B0-A99E54B73D35}"/>
          </ac:picMkLst>
        </pc:picChg>
        <pc:picChg chg="add mod">
          <ac:chgData name="Filotas Theodosiou" userId="4d314f86-04bd-4c94-b8b5-e595c52c48e0" providerId="ADAL" clId="{3EA1CE42-A8CD-484A-8213-08D7C8FD6E89}" dt="2024-05-16T07:55:35.100" v="14646" actId="1076"/>
          <ac:picMkLst>
            <pc:docMk/>
            <pc:sldMk cId="3915192099" sldId="911"/>
            <ac:picMk id="3" creationId="{00401D91-FBE1-1963-80C9-6D7B7DE70863}"/>
          </ac:picMkLst>
        </pc:picChg>
      </pc:sldChg>
      <pc:sldChg chg="addSp modSp add mod modNotesTx">
        <pc:chgData name="Filotas Theodosiou" userId="4d314f86-04bd-4c94-b8b5-e595c52c48e0" providerId="ADAL" clId="{3EA1CE42-A8CD-484A-8213-08D7C8FD6E89}" dt="2024-05-21T08:20:36.649" v="35658" actId="20577"/>
        <pc:sldMkLst>
          <pc:docMk/>
          <pc:sldMk cId="1126610993" sldId="912"/>
        </pc:sldMkLst>
        <pc:spChg chg="add mod">
          <ac:chgData name="Filotas Theodosiou" userId="4d314f86-04bd-4c94-b8b5-e595c52c48e0" providerId="ADAL" clId="{3EA1CE42-A8CD-484A-8213-08D7C8FD6E89}" dt="2024-05-16T08:03:23.595" v="14676" actId="1076"/>
          <ac:spMkLst>
            <pc:docMk/>
            <pc:sldMk cId="1126610993" sldId="912"/>
            <ac:spMk id="2" creationId="{73F2C73C-EB6A-E7FF-3342-DFFD97AD36AD}"/>
          </ac:spMkLst>
        </pc:spChg>
        <pc:spChg chg="mod">
          <ac:chgData name="Filotas Theodosiou" userId="4d314f86-04bd-4c94-b8b5-e595c52c48e0" providerId="ADAL" clId="{3EA1CE42-A8CD-484A-8213-08D7C8FD6E89}" dt="2024-05-20T11:47:51.464" v="25827" actId="20577"/>
          <ac:spMkLst>
            <pc:docMk/>
            <pc:sldMk cId="1126610993" sldId="912"/>
            <ac:spMk id="5" creationId="{D1A92FBC-5159-DD98-7E81-D4E4194CD403}"/>
          </ac:spMkLst>
        </pc:spChg>
        <pc:spChg chg="mod">
          <ac:chgData name="Filotas Theodosiou" userId="4d314f86-04bd-4c94-b8b5-e595c52c48e0" providerId="ADAL" clId="{3EA1CE42-A8CD-484A-8213-08D7C8FD6E89}" dt="2024-05-16T14:27:17.959" v="24267"/>
          <ac:spMkLst>
            <pc:docMk/>
            <pc:sldMk cId="1126610993" sldId="912"/>
            <ac:spMk id="7" creationId="{F34A485A-58FE-024C-9F2B-D7FB79901FE6}"/>
          </ac:spMkLst>
        </pc:spChg>
        <pc:picChg chg="mod">
          <ac:chgData name="Filotas Theodosiou" userId="4d314f86-04bd-4c94-b8b5-e595c52c48e0" providerId="ADAL" clId="{3EA1CE42-A8CD-484A-8213-08D7C8FD6E89}" dt="2024-05-16T08:03:09.698" v="14669" actId="1076"/>
          <ac:picMkLst>
            <pc:docMk/>
            <pc:sldMk cId="1126610993" sldId="912"/>
            <ac:picMk id="3" creationId="{00401D91-FBE1-1963-80C9-6D7B7DE70863}"/>
          </ac:picMkLst>
        </pc:picChg>
        <pc:cxnChg chg="add mod">
          <ac:chgData name="Filotas Theodosiou" userId="4d314f86-04bd-4c94-b8b5-e595c52c48e0" providerId="ADAL" clId="{3EA1CE42-A8CD-484A-8213-08D7C8FD6E89}" dt="2024-05-16T08:03:19.125" v="14675" actId="1076"/>
          <ac:cxnSpMkLst>
            <pc:docMk/>
            <pc:sldMk cId="1126610993" sldId="912"/>
            <ac:cxnSpMk id="8" creationId="{5F396CC3-82CC-99A0-861A-C3C645B85573}"/>
          </ac:cxnSpMkLst>
        </pc:cxnChg>
      </pc:sldChg>
      <pc:sldChg chg="addSp delSp modSp add mod modNotesTx">
        <pc:chgData name="Filotas Theodosiou" userId="4d314f86-04bd-4c94-b8b5-e595c52c48e0" providerId="ADAL" clId="{3EA1CE42-A8CD-484A-8213-08D7C8FD6E89}" dt="2024-05-21T16:27:40.643" v="42097"/>
        <pc:sldMkLst>
          <pc:docMk/>
          <pc:sldMk cId="4106511402" sldId="913"/>
        </pc:sldMkLst>
        <pc:spChg chg="del mod">
          <ac:chgData name="Filotas Theodosiou" userId="4d314f86-04bd-4c94-b8b5-e595c52c48e0" providerId="ADAL" clId="{3EA1CE42-A8CD-484A-8213-08D7C8FD6E89}" dt="2024-05-21T16:27:40.365" v="42096" actId="478"/>
          <ac:spMkLst>
            <pc:docMk/>
            <pc:sldMk cId="4106511402" sldId="913"/>
            <ac:spMk id="2" creationId="{73F2C73C-EB6A-E7FF-3342-DFFD97AD36AD}"/>
          </ac:spMkLst>
        </pc:spChg>
        <pc:spChg chg="del mod">
          <ac:chgData name="Filotas Theodosiou" userId="4d314f86-04bd-4c94-b8b5-e595c52c48e0" providerId="ADAL" clId="{3EA1CE42-A8CD-484A-8213-08D7C8FD6E89}" dt="2024-05-21T16:27:40.365" v="42096" actId="478"/>
          <ac:spMkLst>
            <pc:docMk/>
            <pc:sldMk cId="4106511402" sldId="913"/>
            <ac:spMk id="5" creationId="{D1A92FBC-5159-DD98-7E81-D4E4194CD403}"/>
          </ac:spMkLst>
        </pc:spChg>
        <pc:spChg chg="del mod">
          <ac:chgData name="Filotas Theodosiou" userId="4d314f86-04bd-4c94-b8b5-e595c52c48e0" providerId="ADAL" clId="{3EA1CE42-A8CD-484A-8213-08D7C8FD6E89}" dt="2024-05-21T16:27:40.365" v="42096" actId="478"/>
          <ac:spMkLst>
            <pc:docMk/>
            <pc:sldMk cId="4106511402" sldId="913"/>
            <ac:spMk id="6" creationId="{49F955D3-8516-FFB4-AA0F-3943AD170DEE}"/>
          </ac:spMkLst>
        </pc:spChg>
        <pc:spChg chg="mod">
          <ac:chgData name="Filotas Theodosiou" userId="4d314f86-04bd-4c94-b8b5-e595c52c48e0" providerId="ADAL" clId="{3EA1CE42-A8CD-484A-8213-08D7C8FD6E89}" dt="2024-05-16T14:27:22.166" v="24268"/>
          <ac:spMkLst>
            <pc:docMk/>
            <pc:sldMk cId="4106511402" sldId="913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08:04:24.816" v="14693" actId="1076"/>
          <ac:spMkLst>
            <pc:docMk/>
            <pc:sldMk cId="4106511402" sldId="913"/>
            <ac:spMk id="9" creationId="{33C56D16-933E-F90B-929B-500F47AA210C}"/>
          </ac:spMkLst>
        </pc:spChg>
        <pc:spChg chg="add mod">
          <ac:chgData name="Filotas Theodosiou" userId="4d314f86-04bd-4c94-b8b5-e595c52c48e0" providerId="ADAL" clId="{3EA1CE42-A8CD-484A-8213-08D7C8FD6E89}" dt="2024-05-16T08:04:14.973" v="14690" actId="1076"/>
          <ac:spMkLst>
            <pc:docMk/>
            <pc:sldMk cId="4106511402" sldId="913"/>
            <ac:spMk id="10" creationId="{9952CB06-51D3-868F-F52D-327A8F4A883D}"/>
          </ac:spMkLst>
        </pc:spChg>
        <pc:spChg chg="add mod">
          <ac:chgData name="Filotas Theodosiou" userId="4d314f86-04bd-4c94-b8b5-e595c52c48e0" providerId="ADAL" clId="{3EA1CE42-A8CD-484A-8213-08D7C8FD6E89}" dt="2024-05-21T16:27:40.643" v="42097"/>
          <ac:spMkLst>
            <pc:docMk/>
            <pc:sldMk cId="4106511402" sldId="913"/>
            <ac:spMk id="11" creationId="{4ADE5309-1396-4596-38C5-C355354E8843}"/>
          </ac:spMkLst>
        </pc:spChg>
        <pc:spChg chg="add mod">
          <ac:chgData name="Filotas Theodosiou" userId="4d314f86-04bd-4c94-b8b5-e595c52c48e0" providerId="ADAL" clId="{3EA1CE42-A8CD-484A-8213-08D7C8FD6E89}" dt="2024-05-21T16:27:40.643" v="42097"/>
          <ac:spMkLst>
            <pc:docMk/>
            <pc:sldMk cId="4106511402" sldId="913"/>
            <ac:spMk id="13" creationId="{CF8168DC-C0DE-98B7-41F5-148E6877061B}"/>
          </ac:spMkLst>
        </pc:spChg>
        <pc:spChg chg="add mod">
          <ac:chgData name="Filotas Theodosiou" userId="4d314f86-04bd-4c94-b8b5-e595c52c48e0" providerId="ADAL" clId="{3EA1CE42-A8CD-484A-8213-08D7C8FD6E89}" dt="2024-05-21T16:27:40.643" v="42097"/>
          <ac:spMkLst>
            <pc:docMk/>
            <pc:sldMk cId="4106511402" sldId="913"/>
            <ac:spMk id="14" creationId="{0836A513-26B7-55F5-D3B1-2052C33038F3}"/>
          </ac:spMkLst>
        </pc:spChg>
        <pc:picChg chg="del mod">
          <ac:chgData name="Filotas Theodosiou" userId="4d314f86-04bd-4c94-b8b5-e595c52c48e0" providerId="ADAL" clId="{3EA1CE42-A8CD-484A-8213-08D7C8FD6E89}" dt="2024-05-21T16:27:40.365" v="42096" actId="478"/>
          <ac:picMkLst>
            <pc:docMk/>
            <pc:sldMk cId="4106511402" sldId="913"/>
            <ac:picMk id="3" creationId="{00401D91-FBE1-1963-80C9-6D7B7DE70863}"/>
          </ac:picMkLst>
        </pc:picChg>
        <pc:picChg chg="add mod">
          <ac:chgData name="Filotas Theodosiou" userId="4d314f86-04bd-4c94-b8b5-e595c52c48e0" providerId="ADAL" clId="{3EA1CE42-A8CD-484A-8213-08D7C8FD6E89}" dt="2024-05-21T16:27:40.643" v="42097"/>
          <ac:picMkLst>
            <pc:docMk/>
            <pc:sldMk cId="4106511402" sldId="913"/>
            <ac:picMk id="12" creationId="{5A853CB8-3FC5-91EB-3799-B6BD8C4F48AF}"/>
          </ac:picMkLst>
        </pc:picChg>
        <pc:cxnChg chg="del mod">
          <ac:chgData name="Filotas Theodosiou" userId="4d314f86-04bd-4c94-b8b5-e595c52c48e0" providerId="ADAL" clId="{3EA1CE42-A8CD-484A-8213-08D7C8FD6E89}" dt="2024-05-21T16:27:40.365" v="42096" actId="478"/>
          <ac:cxnSpMkLst>
            <pc:docMk/>
            <pc:sldMk cId="4106511402" sldId="913"/>
            <ac:cxnSpMk id="8" creationId="{5F396CC3-82CC-99A0-861A-C3C645B85573}"/>
          </ac:cxnSpMkLst>
        </pc:cxnChg>
        <pc:cxnChg chg="add mod">
          <ac:chgData name="Filotas Theodosiou" userId="4d314f86-04bd-4c94-b8b5-e595c52c48e0" providerId="ADAL" clId="{3EA1CE42-A8CD-484A-8213-08D7C8FD6E89}" dt="2024-05-21T16:27:40.643" v="42097"/>
          <ac:cxnSpMkLst>
            <pc:docMk/>
            <pc:sldMk cId="4106511402" sldId="913"/>
            <ac:cxnSpMk id="15" creationId="{4D43DDF0-4D23-9708-50BE-606F9D9B6A3B}"/>
          </ac:cxnSpMkLst>
        </pc:cxnChg>
      </pc:sldChg>
      <pc:sldChg chg="add">
        <pc:chgData name="Filotas Theodosiou" userId="4d314f86-04bd-4c94-b8b5-e595c52c48e0" providerId="ADAL" clId="{3EA1CE42-A8CD-484A-8213-08D7C8FD6E89}" dt="2024-05-21T16:25:32.251" v="42092"/>
        <pc:sldMkLst>
          <pc:docMk/>
          <pc:sldMk cId="389523052" sldId="914"/>
        </pc:sldMkLst>
      </pc:sldChg>
      <pc:sldChg chg="addSp delSp modSp add del mod modShow modNotesTx">
        <pc:chgData name="Filotas Theodosiou" userId="4d314f86-04bd-4c94-b8b5-e595c52c48e0" providerId="ADAL" clId="{3EA1CE42-A8CD-484A-8213-08D7C8FD6E89}" dt="2024-05-21T16:25:29.220" v="42091" actId="2696"/>
        <pc:sldMkLst>
          <pc:docMk/>
          <pc:sldMk cId="710936876" sldId="914"/>
        </pc:sldMkLst>
        <pc:spChg chg="add del mod">
          <ac:chgData name="Filotas Theodosiou" userId="4d314f86-04bd-4c94-b8b5-e595c52c48e0" providerId="ADAL" clId="{3EA1CE42-A8CD-484A-8213-08D7C8FD6E89}" dt="2024-05-16T08:10:16.237" v="14858" actId="478"/>
          <ac:spMkLst>
            <pc:docMk/>
            <pc:sldMk cId="710936876" sldId="914"/>
            <ac:spMk id="2" creationId="{BB217D1D-3D15-9786-57F7-0A548B999DDC}"/>
          </ac:spMkLst>
        </pc:spChg>
        <pc:spChg chg="add del mod">
          <ac:chgData name="Filotas Theodosiou" userId="4d314f86-04bd-4c94-b8b5-e595c52c48e0" providerId="ADAL" clId="{3EA1CE42-A8CD-484A-8213-08D7C8FD6E89}" dt="2024-05-20T11:38:59.152" v="25786" actId="478"/>
          <ac:spMkLst>
            <pc:docMk/>
            <pc:sldMk cId="710936876" sldId="914"/>
            <ac:spMk id="2" creationId="{D07A39DA-4FB4-FB67-A188-B90274A64E3E}"/>
          </ac:spMkLst>
        </pc:spChg>
        <pc:spChg chg="del mod">
          <ac:chgData name="Filotas Theodosiou" userId="4d314f86-04bd-4c94-b8b5-e595c52c48e0" providerId="ADAL" clId="{3EA1CE42-A8CD-484A-8213-08D7C8FD6E89}" dt="2024-05-16T08:17:51.237" v="15404" actId="478"/>
          <ac:spMkLst>
            <pc:docMk/>
            <pc:sldMk cId="710936876" sldId="914"/>
            <ac:spMk id="3" creationId="{DF00E4C3-5430-F293-4E13-1E1A25AC9447}"/>
          </ac:spMkLst>
        </pc:spChg>
        <pc:spChg chg="add del mod">
          <ac:chgData name="Filotas Theodosiou" userId="4d314f86-04bd-4c94-b8b5-e595c52c48e0" providerId="ADAL" clId="{3EA1CE42-A8CD-484A-8213-08D7C8FD6E89}" dt="2024-05-16T08:10:18.208" v="14859" actId="478"/>
          <ac:spMkLst>
            <pc:docMk/>
            <pc:sldMk cId="710936876" sldId="914"/>
            <ac:spMk id="5" creationId="{6D6B9622-CEB7-C560-EB94-0F7EF70C15A3}"/>
          </ac:spMkLst>
        </pc:spChg>
        <pc:spChg chg="add del mod">
          <ac:chgData name="Filotas Theodosiou" userId="4d314f86-04bd-4c94-b8b5-e595c52c48e0" providerId="ADAL" clId="{3EA1CE42-A8CD-484A-8213-08D7C8FD6E89}" dt="2024-05-20T11:38:38.420" v="25780" actId="21"/>
          <ac:spMkLst>
            <pc:docMk/>
            <pc:sldMk cId="710936876" sldId="914"/>
            <ac:spMk id="6" creationId="{70580BB3-1D0F-B4E5-9178-EBCD77B0E25E}"/>
          </ac:spMkLst>
        </pc:spChg>
        <pc:spChg chg="mod">
          <ac:chgData name="Filotas Theodosiou" userId="4d314f86-04bd-4c94-b8b5-e595c52c48e0" providerId="ADAL" clId="{3EA1CE42-A8CD-484A-8213-08D7C8FD6E89}" dt="2024-05-16T14:27:45.864" v="24345" actId="20577"/>
          <ac:spMkLst>
            <pc:docMk/>
            <pc:sldMk cId="710936876" sldId="914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20T11:48:25.219" v="25831" actId="478"/>
          <ac:spMkLst>
            <pc:docMk/>
            <pc:sldMk cId="710936876" sldId="914"/>
            <ac:spMk id="8" creationId="{EFB49F60-29D8-4EFC-EF15-B61F0D4975EB}"/>
          </ac:spMkLst>
        </pc:spChg>
        <pc:graphicFrameChg chg="add del mod">
          <ac:chgData name="Filotas Theodosiou" userId="4d314f86-04bd-4c94-b8b5-e595c52c48e0" providerId="ADAL" clId="{3EA1CE42-A8CD-484A-8213-08D7C8FD6E89}" dt="2024-05-20T11:48:56.517" v="25835" actId="478"/>
          <ac:graphicFrameMkLst>
            <pc:docMk/>
            <pc:sldMk cId="710936876" sldId="914"/>
            <ac:graphicFrameMk id="3" creationId="{434DA0F0-3C21-74F2-F12B-AA14C6CA1536}"/>
          </ac:graphicFrameMkLst>
        </pc:graphicFrameChg>
        <pc:graphicFrameChg chg="add mod">
          <ac:chgData name="Filotas Theodosiou" userId="4d314f86-04bd-4c94-b8b5-e595c52c48e0" providerId="ADAL" clId="{3EA1CE42-A8CD-484A-8213-08D7C8FD6E89}" dt="2024-05-20T11:49:45.796" v="25841" actId="1076"/>
          <ac:graphicFrameMkLst>
            <pc:docMk/>
            <pc:sldMk cId="710936876" sldId="914"/>
            <ac:graphicFrameMk id="5" creationId="{6AFEDBA8-F083-5CDC-16D4-57BB479F914F}"/>
          </ac:graphicFrameMkLst>
        </pc:graphicFrameChg>
        <pc:picChg chg="add mod">
          <ac:chgData name="Filotas Theodosiou" userId="4d314f86-04bd-4c94-b8b5-e595c52c48e0" providerId="ADAL" clId="{3EA1CE42-A8CD-484A-8213-08D7C8FD6E89}" dt="2024-05-20T11:38:44.864" v="25781" actId="1076"/>
          <ac:picMkLst>
            <pc:docMk/>
            <pc:sldMk cId="710936876" sldId="914"/>
            <ac:picMk id="5122" creationId="{1E53FDFD-6D1C-C4D3-4236-89C66D84B97D}"/>
          </ac:picMkLst>
        </pc:picChg>
        <pc:cxnChg chg="add del mod">
          <ac:chgData name="Filotas Theodosiou" userId="4d314f86-04bd-4c94-b8b5-e595c52c48e0" providerId="ADAL" clId="{3EA1CE42-A8CD-484A-8213-08D7C8FD6E89}" dt="2024-05-20T11:48:26.939" v="25832" actId="478"/>
          <ac:cxnSpMkLst>
            <pc:docMk/>
            <pc:sldMk cId="710936876" sldId="914"/>
            <ac:cxnSpMk id="10" creationId="{CD78AC83-7629-759A-F019-1B79D068753C}"/>
          </ac:cxnSpMkLst>
        </pc:cxnChg>
      </pc:sldChg>
      <pc:sldChg chg="addSp delSp modSp add mod modNotesTx">
        <pc:chgData name="Filotas Theodosiou" userId="4d314f86-04bd-4c94-b8b5-e595c52c48e0" providerId="ADAL" clId="{3EA1CE42-A8CD-484A-8213-08D7C8FD6E89}" dt="2024-05-21T16:28:07.112" v="42114" actId="20577"/>
        <pc:sldMkLst>
          <pc:docMk/>
          <pc:sldMk cId="2323738625" sldId="915"/>
        </pc:sldMkLst>
        <pc:spChg chg="add mod">
          <ac:chgData name="Filotas Theodosiou" userId="4d314f86-04bd-4c94-b8b5-e595c52c48e0" providerId="ADAL" clId="{3EA1CE42-A8CD-484A-8213-08D7C8FD6E89}" dt="2024-05-21T16:28:07.112" v="42114" actId="20577"/>
          <ac:spMkLst>
            <pc:docMk/>
            <pc:sldMk cId="2323738625" sldId="915"/>
            <ac:spMk id="2" creationId="{EE9B8A48-2E4C-32E4-62C9-8A3ED42C49A0}"/>
          </ac:spMkLst>
        </pc:spChg>
        <pc:spChg chg="add mod">
          <ac:chgData name="Filotas Theodosiou" userId="4d314f86-04bd-4c94-b8b5-e595c52c48e0" providerId="ADAL" clId="{3EA1CE42-A8CD-484A-8213-08D7C8FD6E89}" dt="2024-05-16T08:19:09.941" v="15452" actId="1076"/>
          <ac:spMkLst>
            <pc:docMk/>
            <pc:sldMk cId="2323738625" sldId="915"/>
            <ac:spMk id="6" creationId="{F0691BFB-F214-635D-5C4C-FE10D80F2473}"/>
          </ac:spMkLst>
        </pc:spChg>
        <pc:spChg chg="del">
          <ac:chgData name="Filotas Theodosiou" userId="4d314f86-04bd-4c94-b8b5-e595c52c48e0" providerId="ADAL" clId="{3EA1CE42-A8CD-484A-8213-08D7C8FD6E89}" dt="2024-05-16T14:29:03.328" v="24417" actId="478"/>
          <ac:spMkLst>
            <pc:docMk/>
            <pc:sldMk cId="2323738625" sldId="915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08:19:22.945" v="15458" actId="1076"/>
          <ac:spMkLst>
            <pc:docMk/>
            <pc:sldMk cId="2323738625" sldId="915"/>
            <ac:spMk id="8" creationId="{08C357C4-C029-5C84-096A-6E5DA03854A1}"/>
          </ac:spMkLst>
        </pc:spChg>
        <pc:picChg chg="del">
          <ac:chgData name="Filotas Theodosiou" userId="4d314f86-04bd-4c94-b8b5-e595c52c48e0" providerId="ADAL" clId="{3EA1CE42-A8CD-484A-8213-08D7C8FD6E89}" dt="2024-05-16T08:18:33.537" v="15440" actId="478"/>
          <ac:picMkLst>
            <pc:docMk/>
            <pc:sldMk cId="2323738625" sldId="915"/>
            <ac:picMk id="2" creationId="{B31AB538-BCC9-7270-EEC0-7AD30CDB1E94}"/>
          </ac:picMkLst>
        </pc:picChg>
        <pc:picChg chg="add mod">
          <ac:chgData name="Filotas Theodosiou" userId="4d314f86-04bd-4c94-b8b5-e595c52c48e0" providerId="ADAL" clId="{3EA1CE42-A8CD-484A-8213-08D7C8FD6E89}" dt="2024-05-16T08:18:43.065" v="15444" actId="1076"/>
          <ac:picMkLst>
            <pc:docMk/>
            <pc:sldMk cId="2323738625" sldId="915"/>
            <ac:picMk id="3" creationId="{D691BECB-C904-73B2-E948-3E264ADEC213}"/>
          </ac:picMkLst>
        </pc:picChg>
        <pc:picChg chg="del">
          <ac:chgData name="Filotas Theodosiou" userId="4d314f86-04bd-4c94-b8b5-e595c52c48e0" providerId="ADAL" clId="{3EA1CE42-A8CD-484A-8213-08D7C8FD6E89}" dt="2024-05-16T08:18:33.537" v="15440" actId="478"/>
          <ac:picMkLst>
            <pc:docMk/>
            <pc:sldMk cId="2323738625" sldId="915"/>
            <ac:picMk id="5" creationId="{BCBA093A-39FA-E4C9-FF97-363DA8739E21}"/>
          </ac:picMkLst>
        </pc:picChg>
      </pc:sldChg>
      <pc:sldChg chg="addSp delSp modSp add del mod">
        <pc:chgData name="Filotas Theodosiou" userId="4d314f86-04bd-4c94-b8b5-e595c52c48e0" providerId="ADAL" clId="{3EA1CE42-A8CD-484A-8213-08D7C8FD6E89}" dt="2024-05-21T08:28:03.162" v="37549" actId="47"/>
        <pc:sldMkLst>
          <pc:docMk/>
          <pc:sldMk cId="786896100" sldId="916"/>
        </pc:sldMkLst>
        <pc:spChg chg="del">
          <ac:chgData name="Filotas Theodosiou" userId="4d314f86-04bd-4c94-b8b5-e595c52c48e0" providerId="ADAL" clId="{3EA1CE42-A8CD-484A-8213-08D7C8FD6E89}" dt="2024-05-16T08:29:00.968" v="15716" actId="478"/>
          <ac:spMkLst>
            <pc:docMk/>
            <pc:sldMk cId="786896100" sldId="916"/>
            <ac:spMk id="3" creationId="{DF00E4C3-5430-F293-4E13-1E1A25AC9447}"/>
          </ac:spMkLst>
        </pc:spChg>
        <pc:spChg chg="add del mod">
          <ac:chgData name="Filotas Theodosiou" userId="4d314f86-04bd-4c94-b8b5-e595c52c48e0" providerId="ADAL" clId="{3EA1CE42-A8CD-484A-8213-08D7C8FD6E89}" dt="2024-05-20T11:40:16.725" v="25801" actId="478"/>
          <ac:spMkLst>
            <pc:docMk/>
            <pc:sldMk cId="786896100" sldId="916"/>
            <ac:spMk id="6" creationId="{401124A1-4704-11B0-7D52-AE92EF29C0D7}"/>
          </ac:spMkLst>
        </pc:spChg>
        <pc:spChg chg="mod">
          <ac:chgData name="Filotas Theodosiou" userId="4d314f86-04bd-4c94-b8b5-e595c52c48e0" providerId="ADAL" clId="{3EA1CE42-A8CD-484A-8213-08D7C8FD6E89}" dt="2024-05-16T14:30:02.373" v="24429"/>
          <ac:spMkLst>
            <pc:docMk/>
            <pc:sldMk cId="786896100" sldId="916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20T11:40:16.725" v="25801" actId="478"/>
          <ac:spMkLst>
            <pc:docMk/>
            <pc:sldMk cId="786896100" sldId="916"/>
            <ac:spMk id="8" creationId="{D6BD9B74-242D-9A88-0D9B-10F6348BE26E}"/>
          </ac:spMkLst>
        </pc:spChg>
        <pc:spChg chg="add mod">
          <ac:chgData name="Filotas Theodosiou" userId="4d314f86-04bd-4c94-b8b5-e595c52c48e0" providerId="ADAL" clId="{3EA1CE42-A8CD-484A-8213-08D7C8FD6E89}" dt="2024-05-20T11:40:20.057" v="25804" actId="20577"/>
          <ac:spMkLst>
            <pc:docMk/>
            <pc:sldMk cId="786896100" sldId="916"/>
            <ac:spMk id="9" creationId="{486EF46D-B7C4-857F-A54E-1B4BBF231E26}"/>
          </ac:spMkLst>
        </pc:spChg>
        <pc:picChg chg="add del mod">
          <ac:chgData name="Filotas Theodosiou" userId="4d314f86-04bd-4c94-b8b5-e595c52c48e0" providerId="ADAL" clId="{3EA1CE42-A8CD-484A-8213-08D7C8FD6E89}" dt="2024-05-20T11:40:16.725" v="25801" actId="478"/>
          <ac:picMkLst>
            <pc:docMk/>
            <pc:sldMk cId="786896100" sldId="916"/>
            <ac:picMk id="2" creationId="{4EAC89EA-DDD4-3C58-C8B3-472C8AA27006}"/>
          </ac:picMkLst>
        </pc:picChg>
        <pc:picChg chg="del">
          <ac:chgData name="Filotas Theodosiou" userId="4d314f86-04bd-4c94-b8b5-e595c52c48e0" providerId="ADAL" clId="{3EA1CE42-A8CD-484A-8213-08D7C8FD6E89}" dt="2024-05-16T08:33:20.597" v="15720" actId="478"/>
          <ac:picMkLst>
            <pc:docMk/>
            <pc:sldMk cId="786896100" sldId="916"/>
            <ac:picMk id="4" creationId="{0A613A37-173C-FA4E-BCD6-C4166984291A}"/>
          </ac:picMkLst>
        </pc:picChg>
        <pc:picChg chg="add del mod">
          <ac:chgData name="Filotas Theodosiou" userId="4d314f86-04bd-4c94-b8b5-e595c52c48e0" providerId="ADAL" clId="{3EA1CE42-A8CD-484A-8213-08D7C8FD6E89}" dt="2024-05-20T11:40:16.725" v="25801" actId="478"/>
          <ac:picMkLst>
            <pc:docMk/>
            <pc:sldMk cId="786896100" sldId="916"/>
            <ac:picMk id="5" creationId="{18E8A61C-4666-8DAB-3AE3-17144E1CC4E1}"/>
          </ac:picMkLst>
        </pc:picChg>
      </pc:sldChg>
      <pc:sldChg chg="addSp delSp modSp add del mod">
        <pc:chgData name="Filotas Theodosiou" userId="4d314f86-04bd-4c94-b8b5-e595c52c48e0" providerId="ADAL" clId="{3EA1CE42-A8CD-484A-8213-08D7C8FD6E89}" dt="2024-05-16T14:44:41.747" v="24741" actId="47"/>
        <pc:sldMkLst>
          <pc:docMk/>
          <pc:sldMk cId="3488155923" sldId="917"/>
        </pc:sldMkLst>
        <pc:spChg chg="add del mod">
          <ac:chgData name="Filotas Theodosiou" userId="4d314f86-04bd-4c94-b8b5-e595c52c48e0" providerId="ADAL" clId="{3EA1CE42-A8CD-484A-8213-08D7C8FD6E89}" dt="2024-05-16T09:09:45.794" v="16549" actId="478"/>
          <ac:spMkLst>
            <pc:docMk/>
            <pc:sldMk cId="3488155923" sldId="917"/>
            <ac:spMk id="2" creationId="{EA0D4E55-7D0B-4CBC-9B0B-2C94A60D5EEF}"/>
          </ac:spMkLst>
        </pc:spChg>
        <pc:spChg chg="add del mod">
          <ac:chgData name="Filotas Theodosiou" userId="4d314f86-04bd-4c94-b8b5-e595c52c48e0" providerId="ADAL" clId="{3EA1CE42-A8CD-484A-8213-08D7C8FD6E89}" dt="2024-05-16T09:09:45.794" v="16549" actId="478"/>
          <ac:spMkLst>
            <pc:docMk/>
            <pc:sldMk cId="3488155923" sldId="917"/>
            <ac:spMk id="3" creationId="{34742619-3A11-88FA-ED7D-DA0275732016}"/>
          </ac:spMkLst>
        </pc:spChg>
        <pc:spChg chg="add del mod">
          <ac:chgData name="Filotas Theodosiou" userId="4d314f86-04bd-4c94-b8b5-e595c52c48e0" providerId="ADAL" clId="{3EA1CE42-A8CD-484A-8213-08D7C8FD6E89}" dt="2024-05-16T09:09:45.794" v="16549" actId="478"/>
          <ac:spMkLst>
            <pc:docMk/>
            <pc:sldMk cId="3488155923" sldId="917"/>
            <ac:spMk id="5" creationId="{970E4956-5120-7DF8-B689-B83BA3A1D559}"/>
          </ac:spMkLst>
        </pc:spChg>
        <pc:spChg chg="add del mod">
          <ac:chgData name="Filotas Theodosiou" userId="4d314f86-04bd-4c94-b8b5-e595c52c48e0" providerId="ADAL" clId="{3EA1CE42-A8CD-484A-8213-08D7C8FD6E89}" dt="2024-05-16T09:09:45.794" v="16549" actId="478"/>
          <ac:spMkLst>
            <pc:docMk/>
            <pc:sldMk cId="3488155923" sldId="917"/>
            <ac:spMk id="6" creationId="{2F5BBDD2-B7CD-0E89-0678-D090660A02EF}"/>
          </ac:spMkLst>
        </pc:spChg>
        <pc:spChg chg="mod">
          <ac:chgData name="Filotas Theodosiou" userId="4d314f86-04bd-4c94-b8b5-e595c52c48e0" providerId="ADAL" clId="{3EA1CE42-A8CD-484A-8213-08D7C8FD6E89}" dt="2024-05-16T14:38:26.630" v="24671"/>
          <ac:spMkLst>
            <pc:docMk/>
            <pc:sldMk cId="3488155923" sldId="917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16T09:09:37.166" v="16548"/>
          <ac:spMkLst>
            <pc:docMk/>
            <pc:sldMk cId="3488155923" sldId="917"/>
            <ac:spMk id="16" creationId="{5CB4EA06-B57D-EBA7-953E-50720827643E}"/>
          </ac:spMkLst>
        </pc:spChg>
        <pc:spChg chg="add mod">
          <ac:chgData name="Filotas Theodosiou" userId="4d314f86-04bd-4c94-b8b5-e595c52c48e0" providerId="ADAL" clId="{3EA1CE42-A8CD-484A-8213-08D7C8FD6E89}" dt="2024-05-16T09:09:46.386" v="16550"/>
          <ac:spMkLst>
            <pc:docMk/>
            <pc:sldMk cId="3488155923" sldId="917"/>
            <ac:spMk id="17" creationId="{D11A4CDB-B618-C1CB-9CBA-AD6BC540ACD3}"/>
          </ac:spMkLst>
        </pc:spChg>
        <pc:spChg chg="add mod">
          <ac:chgData name="Filotas Theodosiou" userId="4d314f86-04bd-4c94-b8b5-e595c52c48e0" providerId="ADAL" clId="{3EA1CE42-A8CD-484A-8213-08D7C8FD6E89}" dt="2024-05-16T09:09:46.386" v="16550"/>
          <ac:spMkLst>
            <pc:docMk/>
            <pc:sldMk cId="3488155923" sldId="917"/>
            <ac:spMk id="19" creationId="{187A94A7-C2CE-F5FA-6B45-18C38F4D8F9E}"/>
          </ac:spMkLst>
        </pc:spChg>
        <pc:spChg chg="add mod">
          <ac:chgData name="Filotas Theodosiou" userId="4d314f86-04bd-4c94-b8b5-e595c52c48e0" providerId="ADAL" clId="{3EA1CE42-A8CD-484A-8213-08D7C8FD6E89}" dt="2024-05-16T09:09:46.386" v="16550"/>
          <ac:spMkLst>
            <pc:docMk/>
            <pc:sldMk cId="3488155923" sldId="917"/>
            <ac:spMk id="20" creationId="{BD61B93C-7704-70C3-6139-9F7943D2F416}"/>
          </ac:spMkLst>
        </pc:spChg>
        <pc:spChg chg="add del mod">
          <ac:chgData name="Filotas Theodosiou" userId="4d314f86-04bd-4c94-b8b5-e595c52c48e0" providerId="ADAL" clId="{3EA1CE42-A8CD-484A-8213-08D7C8FD6E89}" dt="2024-05-16T09:09:51.913" v="16552"/>
          <ac:spMkLst>
            <pc:docMk/>
            <pc:sldMk cId="3488155923" sldId="917"/>
            <ac:spMk id="25" creationId="{DAFFDB36-C63F-BFD5-A71F-6B47F3B72032}"/>
          </ac:spMkLst>
        </pc:spChg>
        <pc:spChg chg="add mod">
          <ac:chgData name="Filotas Theodosiou" userId="4d314f86-04bd-4c94-b8b5-e595c52c48e0" providerId="ADAL" clId="{3EA1CE42-A8CD-484A-8213-08D7C8FD6E89}" dt="2024-05-16T09:10:03.245" v="16566" actId="20577"/>
          <ac:spMkLst>
            <pc:docMk/>
            <pc:sldMk cId="3488155923" sldId="917"/>
            <ac:spMk id="26" creationId="{5C384969-FB4E-4F05-B1B7-64A6E0609001}"/>
          </ac:spMkLst>
        </pc:spChg>
        <pc:spChg chg="add mod">
          <ac:chgData name="Filotas Theodosiou" userId="4d314f86-04bd-4c94-b8b5-e595c52c48e0" providerId="ADAL" clId="{3EA1CE42-A8CD-484A-8213-08D7C8FD6E89}" dt="2024-05-16T09:11:26.741" v="16593" actId="14100"/>
          <ac:spMkLst>
            <pc:docMk/>
            <pc:sldMk cId="3488155923" sldId="917"/>
            <ac:spMk id="29" creationId="{4B85767D-D653-4727-30D8-78868ABE6C14}"/>
          </ac:spMkLst>
        </pc:spChg>
        <pc:spChg chg="add mod">
          <ac:chgData name="Filotas Theodosiou" userId="4d314f86-04bd-4c94-b8b5-e595c52c48e0" providerId="ADAL" clId="{3EA1CE42-A8CD-484A-8213-08D7C8FD6E89}" dt="2024-05-16T09:11:37.657" v="16601" actId="1076"/>
          <ac:spMkLst>
            <pc:docMk/>
            <pc:sldMk cId="3488155923" sldId="917"/>
            <ac:spMk id="30" creationId="{7D0070C4-04E0-2667-35BE-13C027C90A31}"/>
          </ac:spMkLst>
        </pc:spChg>
        <pc:spChg chg="add mod">
          <ac:chgData name="Filotas Theodosiou" userId="4d314f86-04bd-4c94-b8b5-e595c52c48e0" providerId="ADAL" clId="{3EA1CE42-A8CD-484A-8213-08D7C8FD6E89}" dt="2024-05-16T09:11:47.357" v="16606" actId="1076"/>
          <ac:spMkLst>
            <pc:docMk/>
            <pc:sldMk cId="3488155923" sldId="917"/>
            <ac:spMk id="31" creationId="{6E840549-4E0F-878E-79C2-37A7DF2C8D40}"/>
          </ac:spMkLst>
        </pc:spChg>
        <pc:spChg chg="del">
          <ac:chgData name="Filotas Theodosiou" userId="4d314f86-04bd-4c94-b8b5-e595c52c48e0" providerId="ADAL" clId="{3EA1CE42-A8CD-484A-8213-08D7C8FD6E89}" dt="2024-05-16T09:09:26.204" v="16541" actId="478"/>
          <ac:spMkLst>
            <pc:docMk/>
            <pc:sldMk cId="3488155923" sldId="917"/>
            <ac:spMk id="32" creationId="{DE09752B-7EB8-6F4C-AC1A-02856DB52048}"/>
          </ac:spMkLst>
        </pc:spChg>
        <pc:spChg chg="del">
          <ac:chgData name="Filotas Theodosiou" userId="4d314f86-04bd-4c94-b8b5-e595c52c48e0" providerId="ADAL" clId="{3EA1CE42-A8CD-484A-8213-08D7C8FD6E89}" dt="2024-05-16T09:09:26.204" v="16541" actId="478"/>
          <ac:spMkLst>
            <pc:docMk/>
            <pc:sldMk cId="3488155923" sldId="917"/>
            <ac:spMk id="34" creationId="{475B52ED-783A-DA52-FC7F-C38B0CFE6D32}"/>
          </ac:spMkLst>
        </pc:spChg>
        <pc:spChg chg="del">
          <ac:chgData name="Filotas Theodosiou" userId="4d314f86-04bd-4c94-b8b5-e595c52c48e0" providerId="ADAL" clId="{3EA1CE42-A8CD-484A-8213-08D7C8FD6E89}" dt="2024-05-16T09:09:26.204" v="16541" actId="478"/>
          <ac:spMkLst>
            <pc:docMk/>
            <pc:sldMk cId="3488155923" sldId="917"/>
            <ac:spMk id="35" creationId="{AE8F330C-A4BB-AD51-0910-371CC2D84C52}"/>
          </ac:spMkLst>
        </pc:spChg>
        <pc:spChg chg="del">
          <ac:chgData name="Filotas Theodosiou" userId="4d314f86-04bd-4c94-b8b5-e595c52c48e0" providerId="ADAL" clId="{3EA1CE42-A8CD-484A-8213-08D7C8FD6E89}" dt="2024-05-16T09:09:26.204" v="16541" actId="478"/>
          <ac:spMkLst>
            <pc:docMk/>
            <pc:sldMk cId="3488155923" sldId="917"/>
            <ac:spMk id="36" creationId="{6BB3123E-4656-4F14-1926-4EC7D8CDC155}"/>
          </ac:spMkLst>
        </pc:spChg>
        <pc:spChg chg="add mod">
          <ac:chgData name="Filotas Theodosiou" userId="4d314f86-04bd-4c94-b8b5-e595c52c48e0" providerId="ADAL" clId="{3EA1CE42-A8CD-484A-8213-08D7C8FD6E89}" dt="2024-05-16T09:11:52.561" v="16608" actId="1076"/>
          <ac:spMkLst>
            <pc:docMk/>
            <pc:sldMk cId="3488155923" sldId="917"/>
            <ac:spMk id="37" creationId="{8756F02B-8C5C-9520-9BB3-B2F34A8AFC82}"/>
          </ac:spMkLst>
        </pc:spChg>
        <pc:spChg chg="del">
          <ac:chgData name="Filotas Theodosiou" userId="4d314f86-04bd-4c94-b8b5-e595c52c48e0" providerId="ADAL" clId="{3EA1CE42-A8CD-484A-8213-08D7C8FD6E89}" dt="2024-05-16T09:09:26.204" v="16541" actId="478"/>
          <ac:spMkLst>
            <pc:docMk/>
            <pc:sldMk cId="3488155923" sldId="917"/>
            <ac:spMk id="43" creationId="{3A48A5A4-F7CA-1D2F-AC03-E335C67AA3A9}"/>
          </ac:spMkLst>
        </pc:spChg>
        <pc:spChg chg="del">
          <ac:chgData name="Filotas Theodosiou" userId="4d314f86-04bd-4c94-b8b5-e595c52c48e0" providerId="ADAL" clId="{3EA1CE42-A8CD-484A-8213-08D7C8FD6E89}" dt="2024-05-16T09:09:26.204" v="16541" actId="478"/>
          <ac:spMkLst>
            <pc:docMk/>
            <pc:sldMk cId="3488155923" sldId="917"/>
            <ac:spMk id="46" creationId="{02CC0806-8B59-9098-DC7C-5948B9D01293}"/>
          </ac:spMkLst>
        </pc:spChg>
        <pc:spChg chg="add mod">
          <ac:chgData name="Filotas Theodosiou" userId="4d314f86-04bd-4c94-b8b5-e595c52c48e0" providerId="ADAL" clId="{3EA1CE42-A8CD-484A-8213-08D7C8FD6E89}" dt="2024-05-16T09:12:20.942" v="16618" actId="14100"/>
          <ac:spMkLst>
            <pc:docMk/>
            <pc:sldMk cId="3488155923" sldId="917"/>
            <ac:spMk id="55" creationId="{78914CAC-D234-183E-53E3-02B34761832C}"/>
          </ac:spMkLst>
        </pc:spChg>
        <pc:spChg chg="add mod">
          <ac:chgData name="Filotas Theodosiou" userId="4d314f86-04bd-4c94-b8b5-e595c52c48e0" providerId="ADAL" clId="{3EA1CE42-A8CD-484A-8213-08D7C8FD6E89}" dt="2024-05-16T09:12:46.604" v="16631" actId="1076"/>
          <ac:spMkLst>
            <pc:docMk/>
            <pc:sldMk cId="3488155923" sldId="917"/>
            <ac:spMk id="56" creationId="{0D1CF18C-9C38-4ECF-0C35-42BE8314ADA8}"/>
          </ac:spMkLst>
        </pc:spChg>
        <pc:spChg chg="add mod">
          <ac:chgData name="Filotas Theodosiou" userId="4d314f86-04bd-4c94-b8b5-e595c52c48e0" providerId="ADAL" clId="{3EA1CE42-A8CD-484A-8213-08D7C8FD6E89}" dt="2024-05-16T09:12:55.519" v="16640" actId="1076"/>
          <ac:spMkLst>
            <pc:docMk/>
            <pc:sldMk cId="3488155923" sldId="917"/>
            <ac:spMk id="57" creationId="{BE23285D-AC83-CFF2-9161-D38F88A8DB7E}"/>
          </ac:spMkLst>
        </pc:spChg>
        <pc:spChg chg="add mod">
          <ac:chgData name="Filotas Theodosiou" userId="4d314f86-04bd-4c94-b8b5-e595c52c48e0" providerId="ADAL" clId="{3EA1CE42-A8CD-484A-8213-08D7C8FD6E89}" dt="2024-05-16T09:13:05.738" v="16645" actId="1076"/>
          <ac:spMkLst>
            <pc:docMk/>
            <pc:sldMk cId="3488155923" sldId="917"/>
            <ac:spMk id="58" creationId="{CB8AEAFB-FA4E-1353-74D4-ADFE4914C112}"/>
          </ac:spMkLst>
        </pc:spChg>
        <pc:spChg chg="add mod">
          <ac:chgData name="Filotas Theodosiou" userId="4d314f86-04bd-4c94-b8b5-e595c52c48e0" providerId="ADAL" clId="{3EA1CE42-A8CD-484A-8213-08D7C8FD6E89}" dt="2024-05-16T09:13:22.857" v="16651" actId="1076"/>
          <ac:spMkLst>
            <pc:docMk/>
            <pc:sldMk cId="3488155923" sldId="917"/>
            <ac:spMk id="59" creationId="{C42B91AC-F0DC-4A02-F2AA-148C6A5AFCF9}"/>
          </ac:spMkLst>
        </pc:spChg>
        <pc:picChg chg="del mod">
          <ac:chgData name="Filotas Theodosiou" userId="4d314f86-04bd-4c94-b8b5-e595c52c48e0" providerId="ADAL" clId="{3EA1CE42-A8CD-484A-8213-08D7C8FD6E89}" dt="2024-05-16T09:13:07.403" v="16646" actId="478"/>
          <ac:picMkLst>
            <pc:docMk/>
            <pc:sldMk cId="3488155923" sldId="917"/>
            <ac:picMk id="4" creationId="{0A613A37-173C-FA4E-BCD6-C4166984291A}"/>
          </ac:picMkLst>
        </pc:picChg>
        <pc:picChg chg="add mod">
          <ac:chgData name="Filotas Theodosiou" userId="4d314f86-04bd-4c94-b8b5-e595c52c48e0" providerId="ADAL" clId="{3EA1CE42-A8CD-484A-8213-08D7C8FD6E89}" dt="2024-05-16T09:09:46.386" v="16550"/>
          <ac:picMkLst>
            <pc:docMk/>
            <pc:sldMk cId="3488155923" sldId="917"/>
            <ac:picMk id="18" creationId="{DEC701F0-DDFA-A935-18A1-2F9C9D4DA358}"/>
          </ac:picMkLst>
        </pc:picChg>
        <pc:picChg chg="del">
          <ac:chgData name="Filotas Theodosiou" userId="4d314f86-04bd-4c94-b8b5-e595c52c48e0" providerId="ADAL" clId="{3EA1CE42-A8CD-484A-8213-08D7C8FD6E89}" dt="2024-05-16T09:09:26.204" v="16541" actId="478"/>
          <ac:picMkLst>
            <pc:docMk/>
            <pc:sldMk cId="3488155923" sldId="917"/>
            <ac:picMk id="33" creationId="{9C8D0BCB-E132-A747-4512-BBE82B3BB65B}"/>
          </ac:picMkLst>
        </pc:picChg>
        <pc:cxnChg chg="add mod">
          <ac:chgData name="Filotas Theodosiou" userId="4d314f86-04bd-4c94-b8b5-e595c52c48e0" providerId="ADAL" clId="{3EA1CE42-A8CD-484A-8213-08D7C8FD6E89}" dt="2024-05-16T14:38:03.186" v="24667" actId="1076"/>
          <ac:cxnSpMkLst>
            <pc:docMk/>
            <pc:sldMk cId="3488155923" sldId="917"/>
            <ac:cxnSpMk id="2" creationId="{320DE191-D61A-9105-7529-0B0B973C5F30}"/>
          </ac:cxnSpMkLst>
        </pc:cxnChg>
        <pc:cxnChg chg="add mod">
          <ac:chgData name="Filotas Theodosiou" userId="4d314f86-04bd-4c94-b8b5-e595c52c48e0" providerId="ADAL" clId="{3EA1CE42-A8CD-484A-8213-08D7C8FD6E89}" dt="2024-05-16T14:38:11.961" v="24670" actId="14100"/>
          <ac:cxnSpMkLst>
            <pc:docMk/>
            <pc:sldMk cId="3488155923" sldId="917"/>
            <ac:cxnSpMk id="3" creationId="{7234DF2D-B147-EC2E-9D03-D39936EC02A0}"/>
          </ac:cxnSpMkLst>
        </pc:cxnChg>
        <pc:cxnChg chg="add del mod">
          <ac:chgData name="Filotas Theodosiou" userId="4d314f86-04bd-4c94-b8b5-e595c52c48e0" providerId="ADAL" clId="{3EA1CE42-A8CD-484A-8213-08D7C8FD6E89}" dt="2024-05-16T09:09:45.794" v="16549" actId="478"/>
          <ac:cxnSpMkLst>
            <pc:docMk/>
            <pc:sldMk cId="3488155923" sldId="917"/>
            <ac:cxnSpMk id="8" creationId="{FEA8135E-0D35-C946-7722-392C994915F1}"/>
          </ac:cxnSpMkLst>
        </pc:cxnChg>
        <pc:cxnChg chg="add del mod">
          <ac:chgData name="Filotas Theodosiou" userId="4d314f86-04bd-4c94-b8b5-e595c52c48e0" providerId="ADAL" clId="{3EA1CE42-A8CD-484A-8213-08D7C8FD6E89}" dt="2024-05-16T09:09:45.794" v="16549" actId="478"/>
          <ac:cxnSpMkLst>
            <pc:docMk/>
            <pc:sldMk cId="3488155923" sldId="917"/>
            <ac:cxnSpMk id="9" creationId="{11D7C72B-71D8-634E-DE40-7DBDD378E3F0}"/>
          </ac:cxnSpMkLst>
        </pc:cxnChg>
        <pc:cxnChg chg="add del mod">
          <ac:chgData name="Filotas Theodosiou" userId="4d314f86-04bd-4c94-b8b5-e595c52c48e0" providerId="ADAL" clId="{3EA1CE42-A8CD-484A-8213-08D7C8FD6E89}" dt="2024-05-16T09:09:45.794" v="16549" actId="478"/>
          <ac:cxnSpMkLst>
            <pc:docMk/>
            <pc:sldMk cId="3488155923" sldId="917"/>
            <ac:cxnSpMk id="10" creationId="{E3A5A40C-A520-E139-EA68-68839E5676FC}"/>
          </ac:cxnSpMkLst>
        </pc:cxnChg>
        <pc:cxnChg chg="add del mod">
          <ac:chgData name="Filotas Theodosiou" userId="4d314f86-04bd-4c94-b8b5-e595c52c48e0" providerId="ADAL" clId="{3EA1CE42-A8CD-484A-8213-08D7C8FD6E89}" dt="2024-05-16T09:09:45.794" v="16549" actId="478"/>
          <ac:cxnSpMkLst>
            <pc:docMk/>
            <pc:sldMk cId="3488155923" sldId="917"/>
            <ac:cxnSpMk id="11" creationId="{0F4393AF-1B2A-BBC9-692D-EFE9E1500161}"/>
          </ac:cxnSpMkLst>
        </pc:cxnChg>
        <pc:cxnChg chg="add del mod">
          <ac:chgData name="Filotas Theodosiou" userId="4d314f86-04bd-4c94-b8b5-e595c52c48e0" providerId="ADAL" clId="{3EA1CE42-A8CD-484A-8213-08D7C8FD6E89}" dt="2024-05-16T09:09:45.794" v="16549" actId="478"/>
          <ac:cxnSpMkLst>
            <pc:docMk/>
            <pc:sldMk cId="3488155923" sldId="917"/>
            <ac:cxnSpMk id="12" creationId="{91D0F862-0D13-32F9-8E7B-0D42E2C29809}"/>
          </ac:cxnSpMkLst>
        </pc:cxnChg>
        <pc:cxnChg chg="add del mod">
          <ac:chgData name="Filotas Theodosiou" userId="4d314f86-04bd-4c94-b8b5-e595c52c48e0" providerId="ADAL" clId="{3EA1CE42-A8CD-484A-8213-08D7C8FD6E89}" dt="2024-05-16T09:09:45.794" v="16549" actId="478"/>
          <ac:cxnSpMkLst>
            <pc:docMk/>
            <pc:sldMk cId="3488155923" sldId="917"/>
            <ac:cxnSpMk id="13" creationId="{6053FCB5-B37F-31C3-3436-D7D3DB690C30}"/>
          </ac:cxnSpMkLst>
        </pc:cxnChg>
        <pc:cxnChg chg="add del mod">
          <ac:chgData name="Filotas Theodosiou" userId="4d314f86-04bd-4c94-b8b5-e595c52c48e0" providerId="ADAL" clId="{3EA1CE42-A8CD-484A-8213-08D7C8FD6E89}" dt="2024-05-16T09:09:45.794" v="16549" actId="478"/>
          <ac:cxnSpMkLst>
            <pc:docMk/>
            <pc:sldMk cId="3488155923" sldId="917"/>
            <ac:cxnSpMk id="14" creationId="{39A988B6-1630-35CA-4501-86438667EA4A}"/>
          </ac:cxnSpMkLst>
        </pc:cxnChg>
        <pc:cxnChg chg="add del mod">
          <ac:chgData name="Filotas Theodosiou" userId="4d314f86-04bd-4c94-b8b5-e595c52c48e0" providerId="ADAL" clId="{3EA1CE42-A8CD-484A-8213-08D7C8FD6E89}" dt="2024-05-16T09:09:45.794" v="16549" actId="478"/>
          <ac:cxnSpMkLst>
            <pc:docMk/>
            <pc:sldMk cId="3488155923" sldId="917"/>
            <ac:cxnSpMk id="15" creationId="{63C04198-8001-2754-B46C-5F5B123B96BC}"/>
          </ac:cxnSpMkLst>
        </pc:cxnChg>
        <pc:cxnChg chg="add mod">
          <ac:chgData name="Filotas Theodosiou" userId="4d314f86-04bd-4c94-b8b5-e595c52c48e0" providerId="ADAL" clId="{3EA1CE42-A8CD-484A-8213-08D7C8FD6E89}" dt="2024-05-16T09:09:46.386" v="16550"/>
          <ac:cxnSpMkLst>
            <pc:docMk/>
            <pc:sldMk cId="3488155923" sldId="917"/>
            <ac:cxnSpMk id="21" creationId="{F3ACAE9F-62FB-C226-122D-AF1FE081862C}"/>
          </ac:cxnSpMkLst>
        </pc:cxnChg>
        <pc:cxnChg chg="add mod">
          <ac:chgData name="Filotas Theodosiou" userId="4d314f86-04bd-4c94-b8b5-e595c52c48e0" providerId="ADAL" clId="{3EA1CE42-A8CD-484A-8213-08D7C8FD6E89}" dt="2024-05-16T09:09:46.386" v="16550"/>
          <ac:cxnSpMkLst>
            <pc:docMk/>
            <pc:sldMk cId="3488155923" sldId="917"/>
            <ac:cxnSpMk id="22" creationId="{622FF1C2-E975-D62B-3E2D-2983F36C6DE8}"/>
          </ac:cxnSpMkLst>
        </pc:cxnChg>
        <pc:cxnChg chg="add mod">
          <ac:chgData name="Filotas Theodosiou" userId="4d314f86-04bd-4c94-b8b5-e595c52c48e0" providerId="ADAL" clId="{3EA1CE42-A8CD-484A-8213-08D7C8FD6E89}" dt="2024-05-16T09:09:46.386" v="16550"/>
          <ac:cxnSpMkLst>
            <pc:docMk/>
            <pc:sldMk cId="3488155923" sldId="917"/>
            <ac:cxnSpMk id="23" creationId="{C38304AF-2DF8-0415-52E4-E1B1672BD258}"/>
          </ac:cxnSpMkLst>
        </pc:cxnChg>
        <pc:cxnChg chg="add mod">
          <ac:chgData name="Filotas Theodosiou" userId="4d314f86-04bd-4c94-b8b5-e595c52c48e0" providerId="ADAL" clId="{3EA1CE42-A8CD-484A-8213-08D7C8FD6E89}" dt="2024-05-16T09:09:46.386" v="16550"/>
          <ac:cxnSpMkLst>
            <pc:docMk/>
            <pc:sldMk cId="3488155923" sldId="917"/>
            <ac:cxnSpMk id="24" creationId="{37F66E8C-19EF-6293-1606-B3E4D014017B}"/>
          </ac:cxnSpMkLst>
        </pc:cxnChg>
        <pc:cxnChg chg="add mod">
          <ac:chgData name="Filotas Theodosiou" userId="4d314f86-04bd-4c94-b8b5-e595c52c48e0" providerId="ADAL" clId="{3EA1CE42-A8CD-484A-8213-08D7C8FD6E89}" dt="2024-05-16T09:09:58.285" v="16554" actId="1076"/>
          <ac:cxnSpMkLst>
            <pc:docMk/>
            <pc:sldMk cId="3488155923" sldId="917"/>
            <ac:cxnSpMk id="27" creationId="{B3357287-A86E-8500-4F19-0974FCD2DA80}"/>
          </ac:cxnSpMkLst>
        </pc:cxnChg>
        <pc:cxnChg chg="add mod">
          <ac:chgData name="Filotas Theodosiou" userId="4d314f86-04bd-4c94-b8b5-e595c52c48e0" providerId="ADAL" clId="{3EA1CE42-A8CD-484A-8213-08D7C8FD6E89}" dt="2024-05-16T09:09:58.285" v="16554" actId="1076"/>
          <ac:cxnSpMkLst>
            <pc:docMk/>
            <pc:sldMk cId="3488155923" sldId="917"/>
            <ac:cxnSpMk id="28" creationId="{B9FEE8F8-AC78-9A04-46F7-2C43FE87A69D}"/>
          </ac:cxnSpMkLst>
        </pc:cxnChg>
        <pc:cxnChg chg="add mod">
          <ac:chgData name="Filotas Theodosiou" userId="4d314f86-04bd-4c94-b8b5-e595c52c48e0" providerId="ADAL" clId="{3EA1CE42-A8CD-484A-8213-08D7C8FD6E89}" dt="2024-05-16T09:11:12.645" v="16588" actId="571"/>
          <ac:cxnSpMkLst>
            <pc:docMk/>
            <pc:sldMk cId="3488155923" sldId="917"/>
            <ac:cxnSpMk id="38" creationId="{3DE2E03C-C1E1-8EC1-7854-62DE7361747C}"/>
          </ac:cxnSpMkLst>
        </pc:cxnChg>
        <pc:cxnChg chg="del">
          <ac:chgData name="Filotas Theodosiou" userId="4d314f86-04bd-4c94-b8b5-e595c52c48e0" providerId="ADAL" clId="{3EA1CE42-A8CD-484A-8213-08D7C8FD6E89}" dt="2024-05-16T09:09:26.204" v="16541" actId="478"/>
          <ac:cxnSpMkLst>
            <pc:docMk/>
            <pc:sldMk cId="3488155923" sldId="917"/>
            <ac:cxnSpMk id="39" creationId="{001BF3EA-E077-1A1D-F3F0-7745CAC10997}"/>
          </ac:cxnSpMkLst>
        </pc:cxnChg>
        <pc:cxnChg chg="add mod">
          <ac:chgData name="Filotas Theodosiou" userId="4d314f86-04bd-4c94-b8b5-e595c52c48e0" providerId="ADAL" clId="{3EA1CE42-A8CD-484A-8213-08D7C8FD6E89}" dt="2024-05-16T09:11:12.645" v="16588" actId="571"/>
          <ac:cxnSpMkLst>
            <pc:docMk/>
            <pc:sldMk cId="3488155923" sldId="917"/>
            <ac:cxnSpMk id="40" creationId="{B3D606E5-2DC0-9C72-3CF4-13EFC7A92FA3}"/>
          </ac:cxnSpMkLst>
        </pc:cxnChg>
        <pc:cxnChg chg="del">
          <ac:chgData name="Filotas Theodosiou" userId="4d314f86-04bd-4c94-b8b5-e595c52c48e0" providerId="ADAL" clId="{3EA1CE42-A8CD-484A-8213-08D7C8FD6E89}" dt="2024-05-16T09:09:26.204" v="16541" actId="478"/>
          <ac:cxnSpMkLst>
            <pc:docMk/>
            <pc:sldMk cId="3488155923" sldId="917"/>
            <ac:cxnSpMk id="41" creationId="{A3A8949D-FF66-5A9B-A739-FB2083669A02}"/>
          </ac:cxnSpMkLst>
        </pc:cxnChg>
        <pc:cxnChg chg="add mod">
          <ac:chgData name="Filotas Theodosiou" userId="4d314f86-04bd-4c94-b8b5-e595c52c48e0" providerId="ADAL" clId="{3EA1CE42-A8CD-484A-8213-08D7C8FD6E89}" dt="2024-05-16T09:11:34.986" v="16600" actId="1076"/>
          <ac:cxnSpMkLst>
            <pc:docMk/>
            <pc:sldMk cId="3488155923" sldId="917"/>
            <ac:cxnSpMk id="42" creationId="{F1A14906-E8F6-616F-1746-82409ACEF6CB}"/>
          </ac:cxnSpMkLst>
        </pc:cxnChg>
        <pc:cxnChg chg="add mod">
          <ac:chgData name="Filotas Theodosiou" userId="4d314f86-04bd-4c94-b8b5-e595c52c48e0" providerId="ADAL" clId="{3EA1CE42-A8CD-484A-8213-08D7C8FD6E89}" dt="2024-05-16T09:11:34.986" v="16600" actId="1076"/>
          <ac:cxnSpMkLst>
            <pc:docMk/>
            <pc:sldMk cId="3488155923" sldId="917"/>
            <ac:cxnSpMk id="44" creationId="{97777994-944A-6782-E16F-744F51941996}"/>
          </ac:cxnSpMkLst>
        </pc:cxnChg>
        <pc:cxnChg chg="add mod">
          <ac:chgData name="Filotas Theodosiou" userId="4d314f86-04bd-4c94-b8b5-e595c52c48e0" providerId="ADAL" clId="{3EA1CE42-A8CD-484A-8213-08D7C8FD6E89}" dt="2024-05-16T09:11:32.565" v="16599" actId="571"/>
          <ac:cxnSpMkLst>
            <pc:docMk/>
            <pc:sldMk cId="3488155923" sldId="917"/>
            <ac:cxnSpMk id="45" creationId="{03585D39-8E4D-687B-97AB-C20676910D8A}"/>
          </ac:cxnSpMkLst>
        </pc:cxnChg>
        <pc:cxnChg chg="add mod">
          <ac:chgData name="Filotas Theodosiou" userId="4d314f86-04bd-4c94-b8b5-e595c52c48e0" providerId="ADAL" clId="{3EA1CE42-A8CD-484A-8213-08D7C8FD6E89}" dt="2024-05-16T09:11:32.565" v="16599" actId="571"/>
          <ac:cxnSpMkLst>
            <pc:docMk/>
            <pc:sldMk cId="3488155923" sldId="917"/>
            <ac:cxnSpMk id="47" creationId="{30AFFBF7-520F-A71E-6400-2667A4786861}"/>
          </ac:cxnSpMkLst>
        </pc:cxnChg>
        <pc:cxnChg chg="add mod">
          <ac:chgData name="Filotas Theodosiou" userId="4d314f86-04bd-4c94-b8b5-e595c52c48e0" providerId="ADAL" clId="{3EA1CE42-A8CD-484A-8213-08D7C8FD6E89}" dt="2024-05-16T09:11:50.947" v="16607" actId="1076"/>
          <ac:cxnSpMkLst>
            <pc:docMk/>
            <pc:sldMk cId="3488155923" sldId="917"/>
            <ac:cxnSpMk id="48" creationId="{23BBB8A5-8314-5FFD-9D98-89558B59D9B5}"/>
          </ac:cxnSpMkLst>
        </pc:cxnChg>
        <pc:cxnChg chg="del">
          <ac:chgData name="Filotas Theodosiou" userId="4d314f86-04bd-4c94-b8b5-e595c52c48e0" providerId="ADAL" clId="{3EA1CE42-A8CD-484A-8213-08D7C8FD6E89}" dt="2024-05-16T09:09:26.204" v="16541" actId="478"/>
          <ac:cxnSpMkLst>
            <pc:docMk/>
            <pc:sldMk cId="3488155923" sldId="917"/>
            <ac:cxnSpMk id="49" creationId="{1A25B6F1-766B-230D-371C-DDC865E9AF8B}"/>
          </ac:cxnSpMkLst>
        </pc:cxnChg>
        <pc:cxnChg chg="add mod">
          <ac:chgData name="Filotas Theodosiou" userId="4d314f86-04bd-4c94-b8b5-e595c52c48e0" providerId="ADAL" clId="{3EA1CE42-A8CD-484A-8213-08D7C8FD6E89}" dt="2024-05-16T09:11:50.947" v="16607" actId="1076"/>
          <ac:cxnSpMkLst>
            <pc:docMk/>
            <pc:sldMk cId="3488155923" sldId="917"/>
            <ac:cxnSpMk id="50" creationId="{18DAD222-F9BE-39A1-CDA9-075FD837CE3D}"/>
          </ac:cxnSpMkLst>
        </pc:cxnChg>
        <pc:cxnChg chg="add mod">
          <ac:chgData name="Filotas Theodosiou" userId="4d314f86-04bd-4c94-b8b5-e595c52c48e0" providerId="ADAL" clId="{3EA1CE42-A8CD-484A-8213-08D7C8FD6E89}" dt="2024-05-16T09:11:56.478" v="16610" actId="1076"/>
          <ac:cxnSpMkLst>
            <pc:docMk/>
            <pc:sldMk cId="3488155923" sldId="917"/>
            <ac:cxnSpMk id="51" creationId="{F6E03BFE-5F5E-9AB6-1089-DA6B2EB67533}"/>
          </ac:cxnSpMkLst>
        </pc:cxnChg>
        <pc:cxnChg chg="del">
          <ac:chgData name="Filotas Theodosiou" userId="4d314f86-04bd-4c94-b8b5-e595c52c48e0" providerId="ADAL" clId="{3EA1CE42-A8CD-484A-8213-08D7C8FD6E89}" dt="2024-05-16T09:09:26.204" v="16541" actId="478"/>
          <ac:cxnSpMkLst>
            <pc:docMk/>
            <pc:sldMk cId="3488155923" sldId="917"/>
            <ac:cxnSpMk id="52" creationId="{7D5CCDCD-42FD-8296-4202-602D7B91B61A}"/>
          </ac:cxnSpMkLst>
        </pc:cxnChg>
        <pc:cxnChg chg="del">
          <ac:chgData name="Filotas Theodosiou" userId="4d314f86-04bd-4c94-b8b5-e595c52c48e0" providerId="ADAL" clId="{3EA1CE42-A8CD-484A-8213-08D7C8FD6E89}" dt="2024-05-16T09:09:26.204" v="16541" actId="478"/>
          <ac:cxnSpMkLst>
            <pc:docMk/>
            <pc:sldMk cId="3488155923" sldId="917"/>
            <ac:cxnSpMk id="53" creationId="{940A5849-DCEA-2176-4FDA-846B516AB569}"/>
          </ac:cxnSpMkLst>
        </pc:cxnChg>
        <pc:cxnChg chg="add mod">
          <ac:chgData name="Filotas Theodosiou" userId="4d314f86-04bd-4c94-b8b5-e595c52c48e0" providerId="ADAL" clId="{3EA1CE42-A8CD-484A-8213-08D7C8FD6E89}" dt="2024-05-16T09:11:56.478" v="16610" actId="1076"/>
          <ac:cxnSpMkLst>
            <pc:docMk/>
            <pc:sldMk cId="3488155923" sldId="917"/>
            <ac:cxnSpMk id="54" creationId="{38BE3204-0523-DADF-79DE-2BBE3212A126}"/>
          </ac:cxnSpMkLst>
        </pc:cxnChg>
        <pc:cxnChg chg="del">
          <ac:chgData name="Filotas Theodosiou" userId="4d314f86-04bd-4c94-b8b5-e595c52c48e0" providerId="ADAL" clId="{3EA1CE42-A8CD-484A-8213-08D7C8FD6E89}" dt="2024-05-16T09:09:26.204" v="16541" actId="478"/>
          <ac:cxnSpMkLst>
            <pc:docMk/>
            <pc:sldMk cId="3488155923" sldId="917"/>
            <ac:cxnSpMk id="88" creationId="{160C14B7-2526-6D1B-AEB2-06BB1B7CE422}"/>
          </ac:cxnSpMkLst>
        </pc:cxnChg>
        <pc:cxnChg chg="del">
          <ac:chgData name="Filotas Theodosiou" userId="4d314f86-04bd-4c94-b8b5-e595c52c48e0" providerId="ADAL" clId="{3EA1CE42-A8CD-484A-8213-08D7C8FD6E89}" dt="2024-05-16T09:09:26.204" v="16541" actId="478"/>
          <ac:cxnSpMkLst>
            <pc:docMk/>
            <pc:sldMk cId="3488155923" sldId="917"/>
            <ac:cxnSpMk id="89" creationId="{6625E38E-D65D-9E3D-C405-A3398C8A968A}"/>
          </ac:cxnSpMkLst>
        </pc:cxnChg>
        <pc:cxnChg chg="del">
          <ac:chgData name="Filotas Theodosiou" userId="4d314f86-04bd-4c94-b8b5-e595c52c48e0" providerId="ADAL" clId="{3EA1CE42-A8CD-484A-8213-08D7C8FD6E89}" dt="2024-05-16T09:09:26.204" v="16541" actId="478"/>
          <ac:cxnSpMkLst>
            <pc:docMk/>
            <pc:sldMk cId="3488155923" sldId="917"/>
            <ac:cxnSpMk id="90" creationId="{CB064844-0082-7E3E-128F-5DC13F7C9F64}"/>
          </ac:cxnSpMkLst>
        </pc:cxnChg>
        <pc:cxnChg chg="del">
          <ac:chgData name="Filotas Theodosiou" userId="4d314f86-04bd-4c94-b8b5-e595c52c48e0" providerId="ADAL" clId="{3EA1CE42-A8CD-484A-8213-08D7C8FD6E89}" dt="2024-05-16T09:09:26.204" v="16541" actId="478"/>
          <ac:cxnSpMkLst>
            <pc:docMk/>
            <pc:sldMk cId="3488155923" sldId="917"/>
            <ac:cxnSpMk id="91" creationId="{47A49E28-6CC8-0FA0-477A-71345AD7F753}"/>
          </ac:cxnSpMkLst>
        </pc:cxnChg>
      </pc:sldChg>
      <pc:sldChg chg="addSp delSp modSp add mod modNotesTx">
        <pc:chgData name="Filotas Theodosiou" userId="4d314f86-04bd-4c94-b8b5-e595c52c48e0" providerId="ADAL" clId="{3EA1CE42-A8CD-484A-8213-08D7C8FD6E89}" dt="2024-05-21T12:02:57.835" v="40877" actId="20577"/>
        <pc:sldMkLst>
          <pc:docMk/>
          <pc:sldMk cId="945609228" sldId="918"/>
        </pc:sldMkLst>
        <pc:spChg chg="add del">
          <ac:chgData name="Filotas Theodosiou" userId="4d314f86-04bd-4c94-b8b5-e595c52c48e0" providerId="ADAL" clId="{3EA1CE42-A8CD-484A-8213-08D7C8FD6E89}" dt="2024-05-16T09:21:06.751" v="16685"/>
          <ac:spMkLst>
            <pc:docMk/>
            <pc:sldMk cId="945609228" sldId="918"/>
            <ac:spMk id="2" creationId="{B447D085-5C51-015E-1940-1FA95816850F}"/>
          </ac:spMkLst>
        </pc:spChg>
        <pc:spChg chg="del mod">
          <ac:chgData name="Filotas Theodosiou" userId="4d314f86-04bd-4c94-b8b5-e595c52c48e0" providerId="ADAL" clId="{3EA1CE42-A8CD-484A-8213-08D7C8FD6E89}" dt="2024-05-16T09:20:22.553" v="16683" actId="478"/>
          <ac:spMkLst>
            <pc:docMk/>
            <pc:sldMk cId="945609228" sldId="918"/>
            <ac:spMk id="3" creationId="{DF00E4C3-5430-F293-4E13-1E1A25AC9447}"/>
          </ac:spMkLst>
        </pc:spChg>
        <pc:spChg chg="add del mod">
          <ac:chgData name="Filotas Theodosiou" userId="4d314f86-04bd-4c94-b8b5-e595c52c48e0" providerId="ADAL" clId="{3EA1CE42-A8CD-484A-8213-08D7C8FD6E89}" dt="2024-05-16T09:21:13.777" v="16689"/>
          <ac:spMkLst>
            <pc:docMk/>
            <pc:sldMk cId="945609228" sldId="918"/>
            <ac:spMk id="5" creationId="{1BC61AEB-496C-2C57-BBDE-F57424635FBF}"/>
          </ac:spMkLst>
        </pc:spChg>
        <pc:spChg chg="add del mod">
          <ac:chgData name="Filotas Theodosiou" userId="4d314f86-04bd-4c94-b8b5-e595c52c48e0" providerId="ADAL" clId="{3EA1CE42-A8CD-484A-8213-08D7C8FD6E89}" dt="2024-05-16T10:06:55.430" v="17541" actId="478"/>
          <ac:spMkLst>
            <pc:docMk/>
            <pc:sldMk cId="945609228" sldId="918"/>
            <ac:spMk id="6" creationId="{7F299710-E215-D909-8883-CDD91B176D51}"/>
          </ac:spMkLst>
        </pc:spChg>
        <pc:spChg chg="mod">
          <ac:chgData name="Filotas Theodosiou" userId="4d314f86-04bd-4c94-b8b5-e595c52c48e0" providerId="ADAL" clId="{3EA1CE42-A8CD-484A-8213-08D7C8FD6E89}" dt="2024-05-21T12:02:45.317" v="40801" actId="20577"/>
          <ac:spMkLst>
            <pc:docMk/>
            <pc:sldMk cId="945609228" sldId="918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16T14:33:02.864" v="24519" actId="478"/>
          <ac:spMkLst>
            <pc:docMk/>
            <pc:sldMk cId="945609228" sldId="918"/>
            <ac:spMk id="8" creationId="{7762B260-C7A0-4F9E-0B62-160186BD3843}"/>
          </ac:spMkLst>
        </pc:spChg>
        <pc:picChg chg="add del mod">
          <ac:chgData name="Filotas Theodosiou" userId="4d314f86-04bd-4c94-b8b5-e595c52c48e0" providerId="ADAL" clId="{3EA1CE42-A8CD-484A-8213-08D7C8FD6E89}" dt="2024-05-16T10:07:14.040" v="17548" actId="478"/>
          <ac:picMkLst>
            <pc:docMk/>
            <pc:sldMk cId="945609228" sldId="918"/>
            <ac:picMk id="9" creationId="{B006448A-2871-D2BA-B4BF-755555FF5018}"/>
          </ac:picMkLst>
        </pc:picChg>
        <pc:picChg chg="add mod">
          <ac:chgData name="Filotas Theodosiou" userId="4d314f86-04bd-4c94-b8b5-e595c52c48e0" providerId="ADAL" clId="{3EA1CE42-A8CD-484A-8213-08D7C8FD6E89}" dt="2024-05-16T10:07:14.289" v="17549"/>
          <ac:picMkLst>
            <pc:docMk/>
            <pc:sldMk cId="945609228" sldId="918"/>
            <ac:picMk id="10" creationId="{16DE5106-ABAC-7E49-862E-B631F7E98866}"/>
          </ac:picMkLst>
        </pc:picChg>
        <pc:picChg chg="add del mod">
          <ac:chgData name="Filotas Theodosiou" userId="4d314f86-04bd-4c94-b8b5-e595c52c48e0" providerId="ADAL" clId="{3EA1CE42-A8CD-484A-8213-08D7C8FD6E89}" dt="2024-05-16T10:07:12.764" v="17547" actId="21"/>
          <ac:picMkLst>
            <pc:docMk/>
            <pc:sldMk cId="945609228" sldId="918"/>
            <ac:picMk id="7174" creationId="{5F5B5078-63D5-CF75-4F8E-3F63A74340F9}"/>
          </ac:picMkLst>
        </pc:picChg>
      </pc:sldChg>
      <pc:sldChg chg="addSp delSp modSp add mod">
        <pc:chgData name="Filotas Theodosiou" userId="4d314f86-04bd-4c94-b8b5-e595c52c48e0" providerId="ADAL" clId="{3EA1CE42-A8CD-484A-8213-08D7C8FD6E89}" dt="2024-05-16T14:33:47.232" v="24554" actId="113"/>
        <pc:sldMkLst>
          <pc:docMk/>
          <pc:sldMk cId="965766902" sldId="919"/>
        </pc:sldMkLst>
        <pc:spChg chg="add mod">
          <ac:chgData name="Filotas Theodosiou" userId="4d314f86-04bd-4c94-b8b5-e595c52c48e0" providerId="ADAL" clId="{3EA1CE42-A8CD-484A-8213-08D7C8FD6E89}" dt="2024-05-16T14:33:28.831" v="24548" actId="20577"/>
          <ac:spMkLst>
            <pc:docMk/>
            <pc:sldMk cId="965766902" sldId="919"/>
            <ac:spMk id="2" creationId="{23C52FA2-B6B9-A856-CAB7-D62A599E9A1D}"/>
          </ac:spMkLst>
        </pc:spChg>
        <pc:spChg chg="add del mod">
          <ac:chgData name="Filotas Theodosiou" userId="4d314f86-04bd-4c94-b8b5-e595c52c48e0" providerId="ADAL" clId="{3EA1CE42-A8CD-484A-8213-08D7C8FD6E89}" dt="2024-05-16T09:25:06.932" v="16913" actId="478"/>
          <ac:spMkLst>
            <pc:docMk/>
            <pc:sldMk cId="965766902" sldId="919"/>
            <ac:spMk id="3" creationId="{153D503E-A7A4-ECB7-0C21-0B1E40723FE3}"/>
          </ac:spMkLst>
        </pc:spChg>
        <pc:spChg chg="add del mod">
          <ac:chgData name="Filotas Theodosiou" userId="4d314f86-04bd-4c94-b8b5-e595c52c48e0" providerId="ADAL" clId="{3EA1CE42-A8CD-484A-8213-08D7C8FD6E89}" dt="2024-05-16T09:24:42.473" v="16864" actId="767"/>
          <ac:spMkLst>
            <pc:docMk/>
            <pc:sldMk cId="965766902" sldId="919"/>
            <ac:spMk id="5" creationId="{2A9A0600-0B70-B324-AFDB-B6D3CB11A719}"/>
          </ac:spMkLst>
        </pc:spChg>
        <pc:spChg chg="del mod">
          <ac:chgData name="Filotas Theodosiou" userId="4d314f86-04bd-4c94-b8b5-e595c52c48e0" providerId="ADAL" clId="{3EA1CE42-A8CD-484A-8213-08D7C8FD6E89}" dt="2024-05-16T14:33:11.013" v="24521" actId="478"/>
          <ac:spMkLst>
            <pc:docMk/>
            <pc:sldMk cId="965766902" sldId="919"/>
            <ac:spMk id="6" creationId="{7F299710-E215-D909-8883-CDD91B176D51}"/>
          </ac:spMkLst>
        </pc:spChg>
        <pc:spChg chg="mod">
          <ac:chgData name="Filotas Theodosiou" userId="4d314f86-04bd-4c94-b8b5-e595c52c48e0" providerId="ADAL" clId="{3EA1CE42-A8CD-484A-8213-08D7C8FD6E89}" dt="2024-05-16T14:33:09.161" v="24520"/>
          <ac:spMkLst>
            <pc:docMk/>
            <pc:sldMk cId="965766902" sldId="919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4:33:47.232" v="24554" actId="113"/>
          <ac:spMkLst>
            <pc:docMk/>
            <pc:sldMk cId="965766902" sldId="919"/>
            <ac:spMk id="8" creationId="{3900B9B1-7590-4398-445E-BC3A0C9376FD}"/>
          </ac:spMkLst>
        </pc:spChg>
        <pc:spChg chg="add mod">
          <ac:chgData name="Filotas Theodosiou" userId="4d314f86-04bd-4c94-b8b5-e595c52c48e0" providerId="ADAL" clId="{3EA1CE42-A8CD-484A-8213-08D7C8FD6E89}" dt="2024-05-16T14:33:47.232" v="24554" actId="113"/>
          <ac:spMkLst>
            <pc:docMk/>
            <pc:sldMk cId="965766902" sldId="919"/>
            <ac:spMk id="9" creationId="{8F892E92-FA92-8B1D-BE1B-66E88E5555E7}"/>
          </ac:spMkLst>
        </pc:spChg>
        <pc:picChg chg="del mod">
          <ac:chgData name="Filotas Theodosiou" userId="4d314f86-04bd-4c94-b8b5-e595c52c48e0" providerId="ADAL" clId="{3EA1CE42-A8CD-484A-8213-08D7C8FD6E89}" dt="2024-05-16T09:23:10.895" v="16855" actId="478"/>
          <ac:picMkLst>
            <pc:docMk/>
            <pc:sldMk cId="965766902" sldId="919"/>
            <ac:picMk id="7174" creationId="{5F5B5078-63D5-CF75-4F8E-3F63A74340F9}"/>
          </ac:picMkLst>
        </pc:picChg>
        <pc:picChg chg="add mod">
          <ac:chgData name="Filotas Theodosiou" userId="4d314f86-04bd-4c94-b8b5-e595c52c48e0" providerId="ADAL" clId="{3EA1CE42-A8CD-484A-8213-08D7C8FD6E89}" dt="2024-05-16T09:23:22.634" v="16858" actId="1076"/>
          <ac:picMkLst>
            <pc:docMk/>
            <pc:sldMk cId="965766902" sldId="919"/>
            <ac:picMk id="8194" creationId="{CBA9E049-1B9B-A47B-065B-02FE85ECB646}"/>
          </ac:picMkLst>
        </pc:picChg>
      </pc:sldChg>
      <pc:sldChg chg="addSp delSp modSp add mod">
        <pc:chgData name="Filotas Theodosiou" userId="4d314f86-04bd-4c94-b8b5-e595c52c48e0" providerId="ADAL" clId="{3EA1CE42-A8CD-484A-8213-08D7C8FD6E89}" dt="2024-05-16T14:35:23.591" v="24594" actId="1076"/>
        <pc:sldMkLst>
          <pc:docMk/>
          <pc:sldMk cId="2392145941" sldId="920"/>
        </pc:sldMkLst>
        <pc:spChg chg="del">
          <ac:chgData name="Filotas Theodosiou" userId="4d314f86-04bd-4c94-b8b5-e595c52c48e0" providerId="ADAL" clId="{3EA1CE42-A8CD-484A-8213-08D7C8FD6E89}" dt="2024-05-16T14:34:05.905" v="24557" actId="478"/>
          <ac:spMkLst>
            <pc:docMk/>
            <pc:sldMk cId="2392145941" sldId="920"/>
            <ac:spMk id="2" creationId="{23C52FA2-B6B9-A856-CAB7-D62A599E9A1D}"/>
          </ac:spMkLst>
        </pc:spChg>
        <pc:spChg chg="mod">
          <ac:chgData name="Filotas Theodosiou" userId="4d314f86-04bd-4c94-b8b5-e595c52c48e0" providerId="ADAL" clId="{3EA1CE42-A8CD-484A-8213-08D7C8FD6E89}" dt="2024-05-16T14:34:15.473" v="24560" actId="1076"/>
          <ac:spMkLst>
            <pc:docMk/>
            <pc:sldMk cId="2392145941" sldId="920"/>
            <ac:spMk id="3" creationId="{153D503E-A7A4-ECB7-0C21-0B1E40723FE3}"/>
          </ac:spMkLst>
        </pc:spChg>
        <pc:spChg chg="add del mod">
          <ac:chgData name="Filotas Theodosiou" userId="4d314f86-04bd-4c94-b8b5-e595c52c48e0" providerId="ADAL" clId="{3EA1CE42-A8CD-484A-8213-08D7C8FD6E89}" dt="2024-05-16T09:27:44.430" v="17019" actId="478"/>
          <ac:spMkLst>
            <pc:docMk/>
            <pc:sldMk cId="2392145941" sldId="920"/>
            <ac:spMk id="5" creationId="{08DEB760-2D9F-1052-0A09-FC0360F32386}"/>
          </ac:spMkLst>
        </pc:spChg>
        <pc:spChg chg="add mod">
          <ac:chgData name="Filotas Theodosiou" userId="4d314f86-04bd-4c94-b8b5-e595c52c48e0" providerId="ADAL" clId="{3EA1CE42-A8CD-484A-8213-08D7C8FD6E89}" dt="2024-05-16T14:34:06.146" v="24558"/>
          <ac:spMkLst>
            <pc:docMk/>
            <pc:sldMk cId="2392145941" sldId="920"/>
            <ac:spMk id="5" creationId="{BA9D32CF-06C9-DF6D-D67E-93441B5030E0}"/>
          </ac:spMkLst>
        </pc:spChg>
        <pc:spChg chg="del">
          <ac:chgData name="Filotas Theodosiou" userId="4d314f86-04bd-4c94-b8b5-e595c52c48e0" providerId="ADAL" clId="{3EA1CE42-A8CD-484A-8213-08D7C8FD6E89}" dt="2024-05-16T14:33:53.863" v="24555" actId="478"/>
          <ac:spMkLst>
            <pc:docMk/>
            <pc:sldMk cId="2392145941" sldId="920"/>
            <ac:spMk id="6" creationId="{7F299710-E215-D909-8883-CDD91B176D51}"/>
          </ac:spMkLst>
        </pc:spChg>
        <pc:spChg chg="mod">
          <ac:chgData name="Filotas Theodosiou" userId="4d314f86-04bd-4c94-b8b5-e595c52c48e0" providerId="ADAL" clId="{3EA1CE42-A8CD-484A-8213-08D7C8FD6E89}" dt="2024-05-16T14:34:00.579" v="24556"/>
          <ac:spMkLst>
            <pc:docMk/>
            <pc:sldMk cId="2392145941" sldId="920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4:34:55.742" v="24571" actId="1076"/>
          <ac:spMkLst>
            <pc:docMk/>
            <pc:sldMk cId="2392145941" sldId="920"/>
            <ac:spMk id="8" creationId="{EF139C2F-FBE6-E959-2460-BDB071B75E95}"/>
          </ac:spMkLst>
        </pc:spChg>
        <pc:spChg chg="add mod">
          <ac:chgData name="Filotas Theodosiou" userId="4d314f86-04bd-4c94-b8b5-e595c52c48e0" providerId="ADAL" clId="{3EA1CE42-A8CD-484A-8213-08D7C8FD6E89}" dt="2024-05-16T14:35:23.591" v="24594" actId="1076"/>
          <ac:spMkLst>
            <pc:docMk/>
            <pc:sldMk cId="2392145941" sldId="920"/>
            <ac:spMk id="12" creationId="{C38FFB6C-6C9A-3134-FADE-D3C7890FC0B3}"/>
          </ac:spMkLst>
        </pc:spChg>
        <pc:picChg chg="mod">
          <ac:chgData name="Filotas Theodosiou" userId="4d314f86-04bd-4c94-b8b5-e595c52c48e0" providerId="ADAL" clId="{3EA1CE42-A8CD-484A-8213-08D7C8FD6E89}" dt="2024-05-16T14:34:59.143" v="24574" actId="1076"/>
          <ac:picMkLst>
            <pc:docMk/>
            <pc:sldMk cId="2392145941" sldId="920"/>
            <ac:picMk id="4" creationId="{0A613A37-173C-FA4E-BCD6-C4166984291A}"/>
          </ac:picMkLst>
        </pc:picChg>
        <pc:picChg chg="del">
          <ac:chgData name="Filotas Theodosiou" userId="4d314f86-04bd-4c94-b8b5-e595c52c48e0" providerId="ADAL" clId="{3EA1CE42-A8CD-484A-8213-08D7C8FD6E89}" dt="2024-05-16T09:26:09.347" v="16969" actId="478"/>
          <ac:picMkLst>
            <pc:docMk/>
            <pc:sldMk cId="2392145941" sldId="920"/>
            <ac:picMk id="8194" creationId="{CBA9E049-1B9B-A47B-065B-02FE85ECB646}"/>
          </ac:picMkLst>
        </pc:picChg>
        <pc:picChg chg="add mod">
          <ac:chgData name="Filotas Theodosiou" userId="4d314f86-04bd-4c94-b8b5-e595c52c48e0" providerId="ADAL" clId="{3EA1CE42-A8CD-484A-8213-08D7C8FD6E89}" dt="2024-05-16T09:27:05.967" v="16971" actId="1076"/>
          <ac:picMkLst>
            <pc:docMk/>
            <pc:sldMk cId="2392145941" sldId="920"/>
            <ac:picMk id="9218" creationId="{8D9DB8DA-B62A-8B17-BD5B-D564E59F5628}"/>
          </ac:picMkLst>
        </pc:picChg>
        <pc:cxnChg chg="add mod">
          <ac:chgData name="Filotas Theodosiou" userId="4d314f86-04bd-4c94-b8b5-e595c52c48e0" providerId="ADAL" clId="{3EA1CE42-A8CD-484A-8213-08D7C8FD6E89}" dt="2024-05-16T14:35:10.742" v="24576" actId="208"/>
          <ac:cxnSpMkLst>
            <pc:docMk/>
            <pc:sldMk cId="2392145941" sldId="920"/>
            <ac:cxnSpMk id="10" creationId="{157C0CBF-5923-95D1-DF28-10EBE7595B4E}"/>
          </ac:cxnSpMkLst>
        </pc:cxnChg>
      </pc:sldChg>
      <pc:sldChg chg="addSp delSp modSp add mod">
        <pc:chgData name="Filotas Theodosiou" userId="4d314f86-04bd-4c94-b8b5-e595c52c48e0" providerId="ADAL" clId="{3EA1CE42-A8CD-484A-8213-08D7C8FD6E89}" dt="2024-05-16T14:36:29.134" v="24646" actId="1076"/>
        <pc:sldMkLst>
          <pc:docMk/>
          <pc:sldMk cId="162522621" sldId="921"/>
        </pc:sldMkLst>
        <pc:spChg chg="del">
          <ac:chgData name="Filotas Theodosiou" userId="4d314f86-04bd-4c94-b8b5-e595c52c48e0" providerId="ADAL" clId="{3EA1CE42-A8CD-484A-8213-08D7C8FD6E89}" dt="2024-05-16T14:35:55.270" v="24632" actId="478"/>
          <ac:spMkLst>
            <pc:docMk/>
            <pc:sldMk cId="162522621" sldId="921"/>
            <ac:spMk id="2" creationId="{23C52FA2-B6B9-A856-CAB7-D62A599E9A1D}"/>
          </ac:spMkLst>
        </pc:spChg>
        <pc:spChg chg="del">
          <ac:chgData name="Filotas Theodosiou" userId="4d314f86-04bd-4c94-b8b5-e595c52c48e0" providerId="ADAL" clId="{3EA1CE42-A8CD-484A-8213-08D7C8FD6E89}" dt="2024-05-16T14:35:55.270" v="24632" actId="478"/>
          <ac:spMkLst>
            <pc:docMk/>
            <pc:sldMk cId="162522621" sldId="921"/>
            <ac:spMk id="3" creationId="{153D503E-A7A4-ECB7-0C21-0B1E40723FE3}"/>
          </ac:spMkLst>
        </pc:spChg>
        <pc:spChg chg="mod">
          <ac:chgData name="Filotas Theodosiou" userId="4d314f86-04bd-4c94-b8b5-e595c52c48e0" providerId="ADAL" clId="{3EA1CE42-A8CD-484A-8213-08D7C8FD6E89}" dt="2024-05-16T14:36:03.243" v="24635" actId="1076"/>
          <ac:spMkLst>
            <pc:docMk/>
            <pc:sldMk cId="162522621" sldId="921"/>
            <ac:spMk id="5" creationId="{08DEB760-2D9F-1052-0A09-FC0360F32386}"/>
          </ac:spMkLst>
        </pc:spChg>
        <pc:spChg chg="del">
          <ac:chgData name="Filotas Theodosiou" userId="4d314f86-04bd-4c94-b8b5-e595c52c48e0" providerId="ADAL" clId="{3EA1CE42-A8CD-484A-8213-08D7C8FD6E89}" dt="2024-05-16T14:35:43.080" v="24631" actId="478"/>
          <ac:spMkLst>
            <pc:docMk/>
            <pc:sldMk cId="162522621" sldId="921"/>
            <ac:spMk id="6" creationId="{7F299710-E215-D909-8883-CDD91B176D51}"/>
          </ac:spMkLst>
        </pc:spChg>
        <pc:spChg chg="mod">
          <ac:chgData name="Filotas Theodosiou" userId="4d314f86-04bd-4c94-b8b5-e595c52c48e0" providerId="ADAL" clId="{3EA1CE42-A8CD-484A-8213-08D7C8FD6E89}" dt="2024-05-16T14:35:39.714" v="24630" actId="20577"/>
          <ac:spMkLst>
            <pc:docMk/>
            <pc:sldMk cId="162522621" sldId="921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4:35:55.626" v="24633"/>
          <ac:spMkLst>
            <pc:docMk/>
            <pc:sldMk cId="162522621" sldId="921"/>
            <ac:spMk id="8" creationId="{FC5BAF61-0D1B-3F97-8E82-BFADC496CFCE}"/>
          </ac:spMkLst>
        </pc:spChg>
        <pc:spChg chg="add mod">
          <ac:chgData name="Filotas Theodosiou" userId="4d314f86-04bd-4c94-b8b5-e595c52c48e0" providerId="ADAL" clId="{3EA1CE42-A8CD-484A-8213-08D7C8FD6E89}" dt="2024-05-16T14:35:55.626" v="24633"/>
          <ac:spMkLst>
            <pc:docMk/>
            <pc:sldMk cId="162522621" sldId="921"/>
            <ac:spMk id="9" creationId="{1B2242C5-496F-3F00-C821-87A491A71132}"/>
          </ac:spMkLst>
        </pc:spChg>
        <pc:spChg chg="add mod">
          <ac:chgData name="Filotas Theodosiou" userId="4d314f86-04bd-4c94-b8b5-e595c52c48e0" providerId="ADAL" clId="{3EA1CE42-A8CD-484A-8213-08D7C8FD6E89}" dt="2024-05-16T14:35:55.626" v="24633"/>
          <ac:spMkLst>
            <pc:docMk/>
            <pc:sldMk cId="162522621" sldId="921"/>
            <ac:spMk id="10" creationId="{FD01C409-A0CC-F973-44F6-E09B674D4D52}"/>
          </ac:spMkLst>
        </pc:spChg>
        <pc:spChg chg="add mod">
          <ac:chgData name="Filotas Theodosiou" userId="4d314f86-04bd-4c94-b8b5-e595c52c48e0" providerId="ADAL" clId="{3EA1CE42-A8CD-484A-8213-08D7C8FD6E89}" dt="2024-05-16T14:36:29.134" v="24646" actId="1076"/>
          <ac:spMkLst>
            <pc:docMk/>
            <pc:sldMk cId="162522621" sldId="921"/>
            <ac:spMk id="13" creationId="{577EABDD-434B-62A3-34D7-00BAB6E7AE44}"/>
          </ac:spMkLst>
        </pc:spChg>
        <pc:picChg chg="del mod">
          <ac:chgData name="Filotas Theodosiou" userId="4d314f86-04bd-4c94-b8b5-e595c52c48e0" providerId="ADAL" clId="{3EA1CE42-A8CD-484A-8213-08D7C8FD6E89}" dt="2024-05-16T09:29:33.598" v="17160" actId="478"/>
          <ac:picMkLst>
            <pc:docMk/>
            <pc:sldMk cId="162522621" sldId="921"/>
            <ac:picMk id="9218" creationId="{8D9DB8DA-B62A-8B17-BD5B-D564E59F5628}"/>
          </ac:picMkLst>
        </pc:picChg>
        <pc:picChg chg="add del mod">
          <ac:chgData name="Filotas Theodosiou" userId="4d314f86-04bd-4c94-b8b5-e595c52c48e0" providerId="ADAL" clId="{3EA1CE42-A8CD-484A-8213-08D7C8FD6E89}" dt="2024-05-16T09:31:24.168" v="17167" actId="478"/>
          <ac:picMkLst>
            <pc:docMk/>
            <pc:sldMk cId="162522621" sldId="921"/>
            <ac:picMk id="11266" creationId="{D1E8E1F8-9ECD-A288-0488-8B5A091580BF}"/>
          </ac:picMkLst>
        </pc:picChg>
        <pc:picChg chg="add mod">
          <ac:chgData name="Filotas Theodosiou" userId="4d314f86-04bd-4c94-b8b5-e595c52c48e0" providerId="ADAL" clId="{3EA1CE42-A8CD-484A-8213-08D7C8FD6E89}" dt="2024-05-16T09:31:28.074" v="17168" actId="1076"/>
          <ac:picMkLst>
            <pc:docMk/>
            <pc:sldMk cId="162522621" sldId="921"/>
            <ac:picMk id="11268" creationId="{7DAF1C7E-B3CB-4F46-8BFC-E66BFFDBE889}"/>
          </ac:picMkLst>
        </pc:picChg>
        <pc:cxnChg chg="add mod">
          <ac:chgData name="Filotas Theodosiou" userId="4d314f86-04bd-4c94-b8b5-e595c52c48e0" providerId="ADAL" clId="{3EA1CE42-A8CD-484A-8213-08D7C8FD6E89}" dt="2024-05-16T14:36:14.649" v="24637" actId="13822"/>
          <ac:cxnSpMkLst>
            <pc:docMk/>
            <pc:sldMk cId="162522621" sldId="921"/>
            <ac:cxnSpMk id="12" creationId="{138DA247-774B-6F3A-90F6-06655EF98B7C}"/>
          </ac:cxnSpMkLst>
        </pc:cxnChg>
      </pc:sldChg>
      <pc:sldChg chg="addSp delSp modSp add mod">
        <pc:chgData name="Filotas Theodosiou" userId="4d314f86-04bd-4c94-b8b5-e595c52c48e0" providerId="ADAL" clId="{3EA1CE42-A8CD-484A-8213-08D7C8FD6E89}" dt="2024-05-21T12:20:28.861" v="41345" actId="20577"/>
        <pc:sldMkLst>
          <pc:docMk/>
          <pc:sldMk cId="623245090" sldId="922"/>
        </pc:sldMkLst>
        <pc:spChg chg="del">
          <ac:chgData name="Filotas Theodosiou" userId="4d314f86-04bd-4c94-b8b5-e595c52c48e0" providerId="ADAL" clId="{3EA1CE42-A8CD-484A-8213-08D7C8FD6E89}" dt="2024-05-16T14:37:01.857" v="24649" actId="478"/>
          <ac:spMkLst>
            <pc:docMk/>
            <pc:sldMk cId="623245090" sldId="922"/>
            <ac:spMk id="2" creationId="{23C52FA2-B6B9-A856-CAB7-D62A599E9A1D}"/>
          </ac:spMkLst>
        </pc:spChg>
        <pc:spChg chg="del">
          <ac:chgData name="Filotas Theodosiou" userId="4d314f86-04bd-4c94-b8b5-e595c52c48e0" providerId="ADAL" clId="{3EA1CE42-A8CD-484A-8213-08D7C8FD6E89}" dt="2024-05-16T14:37:01.857" v="24649" actId="478"/>
          <ac:spMkLst>
            <pc:docMk/>
            <pc:sldMk cId="623245090" sldId="922"/>
            <ac:spMk id="3" creationId="{153D503E-A7A4-ECB7-0C21-0B1E40723FE3}"/>
          </ac:spMkLst>
        </pc:spChg>
        <pc:spChg chg="del">
          <ac:chgData name="Filotas Theodosiou" userId="4d314f86-04bd-4c94-b8b5-e595c52c48e0" providerId="ADAL" clId="{3EA1CE42-A8CD-484A-8213-08D7C8FD6E89}" dt="2024-05-16T14:37:01.857" v="24649" actId="478"/>
          <ac:spMkLst>
            <pc:docMk/>
            <pc:sldMk cId="623245090" sldId="922"/>
            <ac:spMk id="5" creationId="{08DEB760-2D9F-1052-0A09-FC0360F32386}"/>
          </ac:spMkLst>
        </pc:spChg>
        <pc:spChg chg="del">
          <ac:chgData name="Filotas Theodosiou" userId="4d314f86-04bd-4c94-b8b5-e595c52c48e0" providerId="ADAL" clId="{3EA1CE42-A8CD-484A-8213-08D7C8FD6E89}" dt="2024-05-16T14:36:50.536" v="24648" actId="478"/>
          <ac:spMkLst>
            <pc:docMk/>
            <pc:sldMk cId="623245090" sldId="922"/>
            <ac:spMk id="6" creationId="{7F299710-E215-D909-8883-CDD91B176D51}"/>
          </ac:spMkLst>
        </pc:spChg>
        <pc:spChg chg="mod">
          <ac:chgData name="Filotas Theodosiou" userId="4d314f86-04bd-4c94-b8b5-e595c52c48e0" providerId="ADAL" clId="{3EA1CE42-A8CD-484A-8213-08D7C8FD6E89}" dt="2024-05-16T14:36:47.808" v="24647"/>
          <ac:spMkLst>
            <pc:docMk/>
            <pc:sldMk cId="623245090" sldId="922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21T12:20:28.861" v="41345" actId="20577"/>
          <ac:spMkLst>
            <pc:docMk/>
            <pc:sldMk cId="623245090" sldId="922"/>
            <ac:spMk id="8" creationId="{2E8EA2F4-B421-3692-1A27-1FE11A1BE612}"/>
          </ac:spMkLst>
        </pc:spChg>
        <pc:spChg chg="add mod">
          <ac:chgData name="Filotas Theodosiou" userId="4d314f86-04bd-4c94-b8b5-e595c52c48e0" providerId="ADAL" clId="{3EA1CE42-A8CD-484A-8213-08D7C8FD6E89}" dt="2024-05-16T14:37:02.118" v="24650"/>
          <ac:spMkLst>
            <pc:docMk/>
            <pc:sldMk cId="623245090" sldId="922"/>
            <ac:spMk id="9" creationId="{F735CE59-7C8F-0805-2A3B-B5EC5B827F30}"/>
          </ac:spMkLst>
        </pc:spChg>
        <pc:spChg chg="add mod">
          <ac:chgData name="Filotas Theodosiou" userId="4d314f86-04bd-4c94-b8b5-e595c52c48e0" providerId="ADAL" clId="{3EA1CE42-A8CD-484A-8213-08D7C8FD6E89}" dt="2024-05-16T14:37:02.118" v="24650"/>
          <ac:spMkLst>
            <pc:docMk/>
            <pc:sldMk cId="623245090" sldId="922"/>
            <ac:spMk id="10" creationId="{64776B67-279C-D73A-4C48-B6DDD911E658}"/>
          </ac:spMkLst>
        </pc:spChg>
        <pc:spChg chg="add mod">
          <ac:chgData name="Filotas Theodosiou" userId="4d314f86-04bd-4c94-b8b5-e595c52c48e0" providerId="ADAL" clId="{3EA1CE42-A8CD-484A-8213-08D7C8FD6E89}" dt="2024-05-16T14:37:02.118" v="24650"/>
          <ac:spMkLst>
            <pc:docMk/>
            <pc:sldMk cId="623245090" sldId="922"/>
            <ac:spMk id="11" creationId="{16E6E76C-CA45-C6D9-C6C5-7164D1ADAB72}"/>
          </ac:spMkLst>
        </pc:spChg>
        <pc:picChg chg="add del">
          <ac:chgData name="Filotas Theodosiou" userId="4d314f86-04bd-4c94-b8b5-e595c52c48e0" providerId="ADAL" clId="{3EA1CE42-A8CD-484A-8213-08D7C8FD6E89}" dt="2024-05-16T09:33:40.889" v="17174" actId="478"/>
          <ac:picMkLst>
            <pc:docMk/>
            <pc:sldMk cId="623245090" sldId="922"/>
            <ac:picMk id="9218" creationId="{8D9DB8DA-B62A-8B17-BD5B-D564E59F5628}"/>
          </ac:picMkLst>
        </pc:picChg>
        <pc:picChg chg="add mod">
          <ac:chgData name="Filotas Theodosiou" userId="4d314f86-04bd-4c94-b8b5-e595c52c48e0" providerId="ADAL" clId="{3EA1CE42-A8CD-484A-8213-08D7C8FD6E89}" dt="2024-05-16T09:33:45.336" v="17175" actId="1076"/>
          <ac:picMkLst>
            <pc:docMk/>
            <pc:sldMk cId="623245090" sldId="922"/>
            <ac:picMk id="10242" creationId="{3B869AF3-022B-D7B9-D32D-7ECAA9A16FB1}"/>
          </ac:picMkLst>
        </pc:picChg>
      </pc:sldChg>
      <pc:sldChg chg="addSp delSp modSp add mod modNotesTx">
        <pc:chgData name="Filotas Theodosiou" userId="4d314f86-04bd-4c94-b8b5-e595c52c48e0" providerId="ADAL" clId="{3EA1CE42-A8CD-484A-8213-08D7C8FD6E89}" dt="2024-05-21T16:36:18.657" v="43110" actId="478"/>
        <pc:sldMkLst>
          <pc:docMk/>
          <pc:sldMk cId="3276703262" sldId="923"/>
        </pc:sldMkLst>
        <pc:spChg chg="del">
          <ac:chgData name="Filotas Theodosiou" userId="4d314f86-04bd-4c94-b8b5-e595c52c48e0" providerId="ADAL" clId="{3EA1CE42-A8CD-484A-8213-08D7C8FD6E89}" dt="2024-05-16T09:34:19.770" v="17241" actId="478"/>
          <ac:spMkLst>
            <pc:docMk/>
            <pc:sldMk cId="3276703262" sldId="923"/>
            <ac:spMk id="3" creationId="{DF00E4C3-5430-F293-4E13-1E1A25AC9447}"/>
          </ac:spMkLst>
        </pc:spChg>
        <pc:spChg chg="add del mod">
          <ac:chgData name="Filotas Theodosiou" userId="4d314f86-04bd-4c94-b8b5-e595c52c48e0" providerId="ADAL" clId="{3EA1CE42-A8CD-484A-8213-08D7C8FD6E89}" dt="2024-05-21T16:36:18.657" v="43110" actId="478"/>
          <ac:spMkLst>
            <pc:docMk/>
            <pc:sldMk cId="3276703262" sldId="923"/>
            <ac:spMk id="5" creationId="{3A304B5F-9027-DCE5-0429-EC0FE61DC5D8}"/>
          </ac:spMkLst>
        </pc:spChg>
        <pc:spChg chg="del mod">
          <ac:chgData name="Filotas Theodosiou" userId="4d314f86-04bd-4c94-b8b5-e595c52c48e0" providerId="ADAL" clId="{3EA1CE42-A8CD-484A-8213-08D7C8FD6E89}" dt="2024-05-21T12:19:01.774" v="41273" actId="478"/>
          <ac:spMkLst>
            <pc:docMk/>
            <pc:sldMk cId="3276703262" sldId="923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4:45:19.236" v="24745" actId="113"/>
          <ac:spMkLst>
            <pc:docMk/>
            <pc:sldMk cId="3276703262" sldId="923"/>
            <ac:spMk id="8" creationId="{6CB231ED-3823-A40B-6270-AEE7E3F90CA1}"/>
          </ac:spMkLst>
        </pc:spChg>
        <pc:spChg chg="add del mod">
          <ac:chgData name="Filotas Theodosiou" userId="4d314f86-04bd-4c94-b8b5-e595c52c48e0" providerId="ADAL" clId="{3EA1CE42-A8CD-484A-8213-08D7C8FD6E89}" dt="2024-05-20T12:00:07.637" v="26043" actId="478"/>
          <ac:spMkLst>
            <pc:docMk/>
            <pc:sldMk cId="3276703262" sldId="923"/>
            <ac:spMk id="9" creationId="{00A95C04-6076-186A-984A-AE93CCEC5F12}"/>
          </ac:spMkLst>
        </pc:spChg>
        <pc:spChg chg="add del mod">
          <ac:chgData name="Filotas Theodosiou" userId="4d314f86-04bd-4c94-b8b5-e595c52c48e0" providerId="ADAL" clId="{3EA1CE42-A8CD-484A-8213-08D7C8FD6E89}" dt="2024-05-21T12:19:22.368" v="41290" actId="478"/>
          <ac:spMkLst>
            <pc:docMk/>
            <pc:sldMk cId="3276703262" sldId="923"/>
            <ac:spMk id="9" creationId="{57EE2A2F-9E51-BD4A-A0E7-EF52E08A5265}"/>
          </ac:spMkLst>
        </pc:spChg>
        <pc:spChg chg="add mod">
          <ac:chgData name="Filotas Theodosiou" userId="4d314f86-04bd-4c94-b8b5-e595c52c48e0" providerId="ADAL" clId="{3EA1CE42-A8CD-484A-8213-08D7C8FD6E89}" dt="2024-05-21T12:19:22.665" v="41291"/>
          <ac:spMkLst>
            <pc:docMk/>
            <pc:sldMk cId="3276703262" sldId="923"/>
            <ac:spMk id="10" creationId="{A143437E-7F9E-6615-3CD6-4C01D1FABB4E}"/>
          </ac:spMkLst>
        </pc:spChg>
        <pc:graphicFrameChg chg="add mod">
          <ac:chgData name="Filotas Theodosiou" userId="4d314f86-04bd-4c94-b8b5-e595c52c48e0" providerId="ADAL" clId="{3EA1CE42-A8CD-484A-8213-08D7C8FD6E89}" dt="2024-05-20T12:00:29.490" v="26047" actId="1076"/>
          <ac:graphicFrameMkLst>
            <pc:docMk/>
            <pc:sldMk cId="3276703262" sldId="923"/>
            <ac:graphicFrameMk id="3" creationId="{272E5438-9F99-B558-44A0-BDEEA101F588}"/>
          </ac:graphicFrameMkLst>
        </pc:graphicFrameChg>
        <pc:picChg chg="add mod">
          <ac:chgData name="Filotas Theodosiou" userId="4d314f86-04bd-4c94-b8b5-e595c52c48e0" providerId="ADAL" clId="{3EA1CE42-A8CD-484A-8213-08D7C8FD6E89}" dt="2024-05-16T09:36:20.690" v="17531" actId="1076"/>
          <ac:picMkLst>
            <pc:docMk/>
            <pc:sldMk cId="3276703262" sldId="923"/>
            <ac:picMk id="2" creationId="{5DFC124D-F9E3-DE6F-E02B-11FB0343C275}"/>
          </ac:picMkLst>
        </pc:picChg>
        <pc:picChg chg="add mod">
          <ac:chgData name="Filotas Theodosiou" userId="4d314f86-04bd-4c94-b8b5-e595c52c48e0" providerId="ADAL" clId="{3EA1CE42-A8CD-484A-8213-08D7C8FD6E89}" dt="2024-05-16T09:36:24.982" v="17533" actId="1076"/>
          <ac:picMkLst>
            <pc:docMk/>
            <pc:sldMk cId="3276703262" sldId="923"/>
            <ac:picMk id="6" creationId="{4DE922B8-C6C1-0977-BDBD-4CA5EC23BDE5}"/>
          </ac:picMkLst>
        </pc:picChg>
      </pc:sldChg>
      <pc:sldChg chg="addSp delSp modSp add mod ord modNotesTx">
        <pc:chgData name="Filotas Theodosiou" userId="4d314f86-04bd-4c94-b8b5-e595c52c48e0" providerId="ADAL" clId="{3EA1CE42-A8CD-484A-8213-08D7C8FD6E89}" dt="2024-05-21T12:28:04.594" v="41673" actId="20577"/>
        <pc:sldMkLst>
          <pc:docMk/>
          <pc:sldMk cId="1970113888" sldId="924"/>
        </pc:sldMkLst>
        <pc:spChg chg="add del mod">
          <ac:chgData name="Filotas Theodosiou" userId="4d314f86-04bd-4c94-b8b5-e595c52c48e0" providerId="ADAL" clId="{3EA1CE42-A8CD-484A-8213-08D7C8FD6E89}" dt="2024-05-16T10:11:58.955" v="17618"/>
          <ac:spMkLst>
            <pc:docMk/>
            <pc:sldMk cId="1970113888" sldId="924"/>
            <ac:spMk id="2" creationId="{FBE29A0A-CD87-9710-5FA1-1AA9BE1A2BBC}"/>
          </ac:spMkLst>
        </pc:spChg>
        <pc:spChg chg="add del mod">
          <ac:chgData name="Filotas Theodosiou" userId="4d314f86-04bd-4c94-b8b5-e595c52c48e0" providerId="ADAL" clId="{3EA1CE42-A8CD-484A-8213-08D7C8FD6E89}" dt="2024-05-16T10:11:58.955" v="17618"/>
          <ac:spMkLst>
            <pc:docMk/>
            <pc:sldMk cId="1970113888" sldId="924"/>
            <ac:spMk id="3" creationId="{B42C8E2C-CAB4-E2C8-127C-E52A31A12838}"/>
          </ac:spMkLst>
        </pc:spChg>
        <pc:spChg chg="add del mod">
          <ac:chgData name="Filotas Theodosiou" userId="4d314f86-04bd-4c94-b8b5-e595c52c48e0" providerId="ADAL" clId="{3EA1CE42-A8CD-484A-8213-08D7C8FD6E89}" dt="2024-05-16T10:16:34.308" v="17734" actId="478"/>
          <ac:spMkLst>
            <pc:docMk/>
            <pc:sldMk cId="1970113888" sldId="924"/>
            <ac:spMk id="6" creationId="{B4D33623-508C-B8DC-71D4-B7FF24806221}"/>
          </ac:spMkLst>
        </pc:spChg>
        <pc:spChg chg="mod">
          <ac:chgData name="Filotas Theodosiou" userId="4d314f86-04bd-4c94-b8b5-e595c52c48e0" providerId="ADAL" clId="{3EA1CE42-A8CD-484A-8213-08D7C8FD6E89}" dt="2024-05-16T14:47:29.445" v="24838"/>
          <ac:spMkLst>
            <pc:docMk/>
            <pc:sldMk cId="1970113888" sldId="924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0:17:11.935" v="17739" actId="1076"/>
          <ac:spMkLst>
            <pc:docMk/>
            <pc:sldMk cId="1970113888" sldId="924"/>
            <ac:spMk id="8" creationId="{E2788811-31E4-F208-EB0A-85818744F0F3}"/>
          </ac:spMkLst>
        </pc:spChg>
        <pc:spChg chg="add mod">
          <ac:chgData name="Filotas Theodosiou" userId="4d314f86-04bd-4c94-b8b5-e595c52c48e0" providerId="ADAL" clId="{3EA1CE42-A8CD-484A-8213-08D7C8FD6E89}" dt="2024-05-16T10:17:11.935" v="17739" actId="1076"/>
          <ac:spMkLst>
            <pc:docMk/>
            <pc:sldMk cId="1970113888" sldId="924"/>
            <ac:spMk id="10" creationId="{B4857136-35C6-6BD6-C8F8-D20069CD113A}"/>
          </ac:spMkLst>
        </pc:spChg>
        <pc:spChg chg="add mod">
          <ac:chgData name="Filotas Theodosiou" userId="4d314f86-04bd-4c94-b8b5-e595c52c48e0" providerId="ADAL" clId="{3EA1CE42-A8CD-484A-8213-08D7C8FD6E89}" dt="2024-05-16T10:17:11.935" v="17739" actId="1076"/>
          <ac:spMkLst>
            <pc:docMk/>
            <pc:sldMk cId="1970113888" sldId="924"/>
            <ac:spMk id="11" creationId="{6ABE34D3-0EDE-CC0A-CB15-0C78AAFAA834}"/>
          </ac:spMkLst>
        </pc:spChg>
        <pc:spChg chg="add mod">
          <ac:chgData name="Filotas Theodosiou" userId="4d314f86-04bd-4c94-b8b5-e595c52c48e0" providerId="ADAL" clId="{3EA1CE42-A8CD-484A-8213-08D7C8FD6E89}" dt="2024-05-16T10:17:11.935" v="17739" actId="1076"/>
          <ac:spMkLst>
            <pc:docMk/>
            <pc:sldMk cId="1970113888" sldId="924"/>
            <ac:spMk id="17" creationId="{7EE70B68-7122-A4DC-7664-FC3E5F39D0B0}"/>
          </ac:spMkLst>
        </pc:spChg>
        <pc:spChg chg="add mod">
          <ac:chgData name="Filotas Theodosiou" userId="4d314f86-04bd-4c94-b8b5-e595c52c48e0" providerId="ADAL" clId="{3EA1CE42-A8CD-484A-8213-08D7C8FD6E89}" dt="2024-05-16T10:17:11.935" v="17739" actId="1076"/>
          <ac:spMkLst>
            <pc:docMk/>
            <pc:sldMk cId="1970113888" sldId="924"/>
            <ac:spMk id="18" creationId="{71C8F2FB-7E97-FC0B-B882-612118ED4C3D}"/>
          </ac:spMkLst>
        </pc:spChg>
        <pc:spChg chg="add mod">
          <ac:chgData name="Filotas Theodosiou" userId="4d314f86-04bd-4c94-b8b5-e595c52c48e0" providerId="ADAL" clId="{3EA1CE42-A8CD-484A-8213-08D7C8FD6E89}" dt="2024-05-21T12:26:18.463" v="41547" actId="313"/>
          <ac:spMkLst>
            <pc:docMk/>
            <pc:sldMk cId="1970113888" sldId="924"/>
            <ac:spMk id="19" creationId="{20EF044B-F61F-9C54-CC8E-E02F031428F3}"/>
          </ac:spMkLst>
        </pc:spChg>
        <pc:picChg chg="add del mod">
          <ac:chgData name="Filotas Theodosiou" userId="4d314f86-04bd-4c94-b8b5-e595c52c48e0" providerId="ADAL" clId="{3EA1CE42-A8CD-484A-8213-08D7C8FD6E89}" dt="2024-05-16T10:11:58.955" v="17618"/>
          <ac:picMkLst>
            <pc:docMk/>
            <pc:sldMk cId="1970113888" sldId="924"/>
            <ac:picMk id="5" creationId="{74B47B30-09D2-BB88-394E-D67B69B46895}"/>
          </ac:picMkLst>
        </pc:picChg>
        <pc:picChg chg="add del mod">
          <ac:chgData name="Filotas Theodosiou" userId="4d314f86-04bd-4c94-b8b5-e595c52c48e0" providerId="ADAL" clId="{3EA1CE42-A8CD-484A-8213-08D7C8FD6E89}" dt="2024-05-16T10:16:01.395" v="17706" actId="478"/>
          <ac:picMkLst>
            <pc:docMk/>
            <pc:sldMk cId="1970113888" sldId="924"/>
            <ac:picMk id="9" creationId="{0C5FDE96-2D00-5DC5-3280-19950262729B}"/>
          </ac:picMkLst>
        </pc:picChg>
        <pc:picChg chg="add mod">
          <ac:chgData name="Filotas Theodosiou" userId="4d314f86-04bd-4c94-b8b5-e595c52c48e0" providerId="ADAL" clId="{3EA1CE42-A8CD-484A-8213-08D7C8FD6E89}" dt="2024-05-16T10:17:11.935" v="17739" actId="1076"/>
          <ac:picMkLst>
            <pc:docMk/>
            <pc:sldMk cId="1970113888" sldId="924"/>
            <ac:picMk id="12" creationId="{24226166-1028-5DA4-4E5C-572C00FBC646}"/>
          </ac:picMkLst>
        </pc:picChg>
        <pc:picChg chg="add mod">
          <ac:chgData name="Filotas Theodosiou" userId="4d314f86-04bd-4c94-b8b5-e595c52c48e0" providerId="ADAL" clId="{3EA1CE42-A8CD-484A-8213-08D7C8FD6E89}" dt="2024-05-16T10:17:11.935" v="17739" actId="1076"/>
          <ac:picMkLst>
            <pc:docMk/>
            <pc:sldMk cId="1970113888" sldId="924"/>
            <ac:picMk id="14" creationId="{010F8E47-8BCC-1C4A-9BA5-C9E474E94EF4}"/>
          </ac:picMkLst>
        </pc:picChg>
        <pc:picChg chg="add mod">
          <ac:chgData name="Filotas Theodosiou" userId="4d314f86-04bd-4c94-b8b5-e595c52c48e0" providerId="ADAL" clId="{3EA1CE42-A8CD-484A-8213-08D7C8FD6E89}" dt="2024-05-16T10:17:11.935" v="17739" actId="1076"/>
          <ac:picMkLst>
            <pc:docMk/>
            <pc:sldMk cId="1970113888" sldId="924"/>
            <ac:picMk id="16" creationId="{F685F026-86E1-3BE2-CE56-35380C7F91FA}"/>
          </ac:picMkLst>
        </pc:picChg>
        <pc:picChg chg="mod">
          <ac:chgData name="Filotas Theodosiou" userId="4d314f86-04bd-4c94-b8b5-e595c52c48e0" providerId="ADAL" clId="{3EA1CE42-A8CD-484A-8213-08D7C8FD6E89}" dt="2024-05-16T10:17:04.957" v="17738" actId="1076"/>
          <ac:picMkLst>
            <pc:docMk/>
            <pc:sldMk cId="1970113888" sldId="924"/>
            <ac:picMk id="2050" creationId="{E0648064-59AF-A128-ABA3-608688AE0882}"/>
          </ac:picMkLst>
        </pc:picChg>
      </pc:sldChg>
      <pc:sldChg chg="add del ord">
        <pc:chgData name="Filotas Theodosiou" userId="4d314f86-04bd-4c94-b8b5-e595c52c48e0" providerId="ADAL" clId="{3EA1CE42-A8CD-484A-8213-08D7C8FD6E89}" dt="2024-05-16T14:57:44.598" v="25401" actId="47"/>
        <pc:sldMkLst>
          <pc:docMk/>
          <pc:sldMk cId="335407876" sldId="925"/>
        </pc:sldMkLst>
      </pc:sldChg>
      <pc:sldChg chg="add del setBg">
        <pc:chgData name="Filotas Theodosiou" userId="4d314f86-04bd-4c94-b8b5-e595c52c48e0" providerId="ADAL" clId="{3EA1CE42-A8CD-484A-8213-08D7C8FD6E89}" dt="2024-05-16T10:22:03.712" v="17840"/>
        <pc:sldMkLst>
          <pc:docMk/>
          <pc:sldMk cId="1260059361" sldId="925"/>
        </pc:sldMkLst>
      </pc:sldChg>
      <pc:sldChg chg="addSp delSp modSp add mod modNotesTx">
        <pc:chgData name="Filotas Theodosiou" userId="4d314f86-04bd-4c94-b8b5-e595c52c48e0" providerId="ADAL" clId="{3EA1CE42-A8CD-484A-8213-08D7C8FD6E89}" dt="2024-05-21T16:46:40.911" v="43422" actId="20577"/>
        <pc:sldMkLst>
          <pc:docMk/>
          <pc:sldMk cId="1946342134" sldId="926"/>
        </pc:sldMkLst>
        <pc:spChg chg="add del mod">
          <ac:chgData name="Filotas Theodosiou" userId="4d314f86-04bd-4c94-b8b5-e595c52c48e0" providerId="ADAL" clId="{3EA1CE42-A8CD-484A-8213-08D7C8FD6E89}" dt="2024-05-20T12:03:58.156" v="26106" actId="478"/>
          <ac:spMkLst>
            <pc:docMk/>
            <pc:sldMk cId="1946342134" sldId="926"/>
            <ac:spMk id="2" creationId="{B3ECC410-8185-F1C3-D80C-85E1D76979A6}"/>
          </ac:spMkLst>
        </pc:spChg>
        <pc:spChg chg="del">
          <ac:chgData name="Filotas Theodosiou" userId="4d314f86-04bd-4c94-b8b5-e595c52c48e0" providerId="ADAL" clId="{3EA1CE42-A8CD-484A-8213-08D7C8FD6E89}" dt="2024-05-16T10:29:19.295" v="17847" actId="478"/>
          <ac:spMkLst>
            <pc:docMk/>
            <pc:sldMk cId="1946342134" sldId="926"/>
            <ac:spMk id="3" creationId="{DF00E4C3-5430-F293-4E13-1E1A25AC9447}"/>
          </ac:spMkLst>
        </pc:spChg>
        <pc:spChg chg="add mod">
          <ac:chgData name="Filotas Theodosiou" userId="4d314f86-04bd-4c94-b8b5-e595c52c48e0" providerId="ADAL" clId="{3EA1CE42-A8CD-484A-8213-08D7C8FD6E89}" dt="2024-05-21T16:46:40.911" v="43422" actId="20577"/>
          <ac:spMkLst>
            <pc:docMk/>
            <pc:sldMk cId="1946342134" sldId="926"/>
            <ac:spMk id="5" creationId="{813C90C0-D7E0-A349-D7FF-C409E44BB2ED}"/>
          </ac:spMkLst>
        </pc:spChg>
        <pc:spChg chg="mod">
          <ac:chgData name="Filotas Theodosiou" userId="4d314f86-04bd-4c94-b8b5-e595c52c48e0" providerId="ADAL" clId="{3EA1CE42-A8CD-484A-8213-08D7C8FD6E89}" dt="2024-05-16T14:49:13.486" v="24987" actId="20577"/>
          <ac:spMkLst>
            <pc:docMk/>
            <pc:sldMk cId="1946342134" sldId="926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20T12:10:58.987" v="26164"/>
          <ac:spMkLst>
            <pc:docMk/>
            <pc:sldMk cId="1946342134" sldId="926"/>
            <ac:spMk id="9" creationId="{1667E726-95D6-76B8-053A-B4280411ED54}"/>
          </ac:spMkLst>
        </pc:spChg>
        <pc:spChg chg="add del mod">
          <ac:chgData name="Filotas Theodosiou" userId="4d314f86-04bd-4c94-b8b5-e595c52c48e0" providerId="ADAL" clId="{3EA1CE42-A8CD-484A-8213-08D7C8FD6E89}" dt="2024-05-20T12:11:22.495" v="26185" actId="478"/>
          <ac:spMkLst>
            <pc:docMk/>
            <pc:sldMk cId="1946342134" sldId="926"/>
            <ac:spMk id="10" creationId="{EF3CBF1B-569C-3488-83AF-D3F6AC7C29E2}"/>
          </ac:spMkLst>
        </pc:spChg>
        <pc:graphicFrameChg chg="add del">
          <ac:chgData name="Filotas Theodosiou" userId="4d314f86-04bd-4c94-b8b5-e595c52c48e0" providerId="ADAL" clId="{3EA1CE42-A8CD-484A-8213-08D7C8FD6E89}" dt="2024-05-20T12:05:59.181" v="26108" actId="478"/>
          <ac:graphicFrameMkLst>
            <pc:docMk/>
            <pc:sldMk cId="1946342134" sldId="926"/>
            <ac:graphicFrameMk id="3" creationId="{822DED5F-224C-334C-B7DB-0FBE29F6570E}"/>
          </ac:graphicFrameMkLst>
        </pc:graphicFrameChg>
        <pc:graphicFrameChg chg="add del">
          <ac:chgData name="Filotas Theodosiou" userId="4d314f86-04bd-4c94-b8b5-e595c52c48e0" providerId="ADAL" clId="{3EA1CE42-A8CD-484A-8213-08D7C8FD6E89}" dt="2024-05-20T12:09:46.142" v="26110" actId="478"/>
          <ac:graphicFrameMkLst>
            <pc:docMk/>
            <pc:sldMk cId="1946342134" sldId="926"/>
            <ac:graphicFrameMk id="6" creationId="{E2044398-DF0E-56AE-3DD0-3AC0D60FDEDE}"/>
          </ac:graphicFrameMkLst>
        </pc:graphicFrameChg>
        <pc:graphicFrameChg chg="add mod">
          <ac:chgData name="Filotas Theodosiou" userId="4d314f86-04bd-4c94-b8b5-e595c52c48e0" providerId="ADAL" clId="{3EA1CE42-A8CD-484A-8213-08D7C8FD6E89}" dt="2024-05-20T12:10:26.803" v="26114" actId="14100"/>
          <ac:graphicFrameMkLst>
            <pc:docMk/>
            <pc:sldMk cId="1946342134" sldId="926"/>
            <ac:graphicFrameMk id="8" creationId="{B5AD437E-E996-88C9-D73D-1832CA19D8D5}"/>
          </ac:graphicFrameMkLst>
        </pc:graphicFrameChg>
      </pc:sldChg>
      <pc:sldChg chg="addSp delSp modSp add mod ord modNotesTx">
        <pc:chgData name="Filotas Theodosiou" userId="4d314f86-04bd-4c94-b8b5-e595c52c48e0" providerId="ADAL" clId="{3EA1CE42-A8CD-484A-8213-08D7C8FD6E89}" dt="2024-05-21T16:44:13.098" v="43364"/>
        <pc:sldMkLst>
          <pc:docMk/>
          <pc:sldMk cId="2845538210" sldId="927"/>
        </pc:sldMkLst>
        <pc:spChg chg="del mod">
          <ac:chgData name="Filotas Theodosiou" userId="4d314f86-04bd-4c94-b8b5-e595c52c48e0" providerId="ADAL" clId="{3EA1CE42-A8CD-484A-8213-08D7C8FD6E89}" dt="2024-05-20T12:11:46.976" v="26188" actId="478"/>
          <ac:spMkLst>
            <pc:docMk/>
            <pc:sldMk cId="2845538210" sldId="927"/>
            <ac:spMk id="2" creationId="{B3ECC410-8185-F1C3-D80C-85E1D76979A6}"/>
          </ac:spMkLst>
        </pc:spChg>
        <pc:spChg chg="add mod">
          <ac:chgData name="Filotas Theodosiou" userId="4d314f86-04bd-4c94-b8b5-e595c52c48e0" providerId="ADAL" clId="{3EA1CE42-A8CD-484A-8213-08D7C8FD6E89}" dt="2024-05-16T14:49:24.293" v="24989"/>
          <ac:spMkLst>
            <pc:docMk/>
            <pc:sldMk cId="2845538210" sldId="927"/>
            <ac:spMk id="3" creationId="{8E28A713-213F-40B0-3982-B2841266F66C}"/>
          </ac:spMkLst>
        </pc:spChg>
        <pc:spChg chg="mod">
          <ac:chgData name="Filotas Theodosiou" userId="4d314f86-04bd-4c94-b8b5-e595c52c48e0" providerId="ADAL" clId="{3EA1CE42-A8CD-484A-8213-08D7C8FD6E89}" dt="2024-05-21T12:29:50.577" v="41689" actId="1076"/>
          <ac:spMkLst>
            <pc:docMk/>
            <pc:sldMk cId="2845538210" sldId="927"/>
            <ac:spMk id="5" creationId="{813C90C0-D7E0-A349-D7FF-C409E44BB2ED}"/>
          </ac:spMkLst>
        </pc:spChg>
        <pc:spChg chg="add del mod">
          <ac:chgData name="Filotas Theodosiou" userId="4d314f86-04bd-4c94-b8b5-e595c52c48e0" providerId="ADAL" clId="{3EA1CE42-A8CD-484A-8213-08D7C8FD6E89}" dt="2024-05-20T12:12:57.038" v="26210" actId="478"/>
          <ac:spMkLst>
            <pc:docMk/>
            <pc:sldMk cId="2845538210" sldId="927"/>
            <ac:spMk id="7" creationId="{6BCA51C1-5855-0E71-6713-99E7EF0947D5}"/>
          </ac:spMkLst>
        </pc:spChg>
        <pc:spChg chg="del">
          <ac:chgData name="Filotas Theodosiou" userId="4d314f86-04bd-4c94-b8b5-e595c52c48e0" providerId="ADAL" clId="{3EA1CE42-A8CD-484A-8213-08D7C8FD6E89}" dt="2024-05-16T14:49:23.939" v="24988" actId="478"/>
          <ac:spMkLst>
            <pc:docMk/>
            <pc:sldMk cId="2845538210" sldId="927"/>
            <ac:spMk id="7" creationId="{F34A485A-58FE-024C-9F2B-D7FB79901FE6}"/>
          </ac:spMkLst>
        </pc:spChg>
        <pc:graphicFrameChg chg="add mod">
          <ac:chgData name="Filotas Theodosiou" userId="4d314f86-04bd-4c94-b8b5-e595c52c48e0" providerId="ADAL" clId="{3EA1CE42-A8CD-484A-8213-08D7C8FD6E89}" dt="2024-05-20T12:12:27.886" v="26194" actId="1076"/>
          <ac:graphicFrameMkLst>
            <pc:docMk/>
            <pc:sldMk cId="2845538210" sldId="927"/>
            <ac:graphicFrameMk id="6" creationId="{E4EC2CE6-F796-11E8-95FB-0145CC756FD0}"/>
          </ac:graphicFrameMkLst>
        </pc:graphicFrameChg>
      </pc:sldChg>
      <pc:sldChg chg="addSp delSp modSp add del mod modNotesTx">
        <pc:chgData name="Filotas Theodosiou" userId="4d314f86-04bd-4c94-b8b5-e595c52c48e0" providerId="ADAL" clId="{3EA1CE42-A8CD-484A-8213-08D7C8FD6E89}" dt="2024-05-21T16:50:27.222" v="43439" actId="47"/>
        <pc:sldMkLst>
          <pc:docMk/>
          <pc:sldMk cId="3673420381" sldId="928"/>
        </pc:sldMkLst>
        <pc:spChg chg="del mod">
          <ac:chgData name="Filotas Theodosiou" userId="4d314f86-04bd-4c94-b8b5-e595c52c48e0" providerId="ADAL" clId="{3EA1CE42-A8CD-484A-8213-08D7C8FD6E89}" dt="2024-05-20T12:13:15.556" v="26211" actId="478"/>
          <ac:spMkLst>
            <pc:docMk/>
            <pc:sldMk cId="3673420381" sldId="928"/>
            <ac:spMk id="2" creationId="{B3ECC410-8185-F1C3-D80C-85E1D76979A6}"/>
          </ac:spMkLst>
        </pc:spChg>
        <pc:spChg chg="add mod">
          <ac:chgData name="Filotas Theodosiou" userId="4d314f86-04bd-4c94-b8b5-e595c52c48e0" providerId="ADAL" clId="{3EA1CE42-A8CD-484A-8213-08D7C8FD6E89}" dt="2024-05-16T14:49:27.987" v="24991"/>
          <ac:spMkLst>
            <pc:docMk/>
            <pc:sldMk cId="3673420381" sldId="928"/>
            <ac:spMk id="3" creationId="{00C9682C-2EBD-E95C-FEF8-6E414B866BB3}"/>
          </ac:spMkLst>
        </pc:spChg>
        <pc:spChg chg="del mod">
          <ac:chgData name="Filotas Theodosiou" userId="4d314f86-04bd-4c94-b8b5-e595c52c48e0" providerId="ADAL" clId="{3EA1CE42-A8CD-484A-8213-08D7C8FD6E89}" dt="2024-05-20T12:13:15.556" v="26211" actId="478"/>
          <ac:spMkLst>
            <pc:docMk/>
            <pc:sldMk cId="3673420381" sldId="928"/>
            <ac:spMk id="5" creationId="{813C90C0-D7E0-A349-D7FF-C409E44BB2ED}"/>
          </ac:spMkLst>
        </pc:spChg>
        <pc:spChg chg="del">
          <ac:chgData name="Filotas Theodosiou" userId="4d314f86-04bd-4c94-b8b5-e595c52c48e0" providerId="ADAL" clId="{3EA1CE42-A8CD-484A-8213-08D7C8FD6E89}" dt="2024-05-16T14:49:27.634" v="24990" actId="478"/>
          <ac:spMkLst>
            <pc:docMk/>
            <pc:sldMk cId="3673420381" sldId="928"/>
            <ac:spMk id="7" creationId="{F34A485A-58FE-024C-9F2B-D7FB79901FE6}"/>
          </ac:spMkLst>
        </pc:spChg>
        <pc:graphicFrameChg chg="add mod">
          <ac:chgData name="Filotas Theodosiou" userId="4d314f86-04bd-4c94-b8b5-e595c52c48e0" providerId="ADAL" clId="{3EA1CE42-A8CD-484A-8213-08D7C8FD6E89}" dt="2024-05-20T12:14:23.082" v="26214" actId="1076"/>
          <ac:graphicFrameMkLst>
            <pc:docMk/>
            <pc:sldMk cId="3673420381" sldId="928"/>
            <ac:graphicFrameMk id="6" creationId="{C98D890E-432F-39EE-EB72-746815F5C5F1}"/>
          </ac:graphicFrameMkLst>
        </pc:graphicFrameChg>
      </pc:sldChg>
      <pc:sldChg chg="addSp delSp modSp add mod modNotesTx">
        <pc:chgData name="Filotas Theodosiou" userId="4d314f86-04bd-4c94-b8b5-e595c52c48e0" providerId="ADAL" clId="{3EA1CE42-A8CD-484A-8213-08D7C8FD6E89}" dt="2024-05-21T16:41:29.470" v="43217" actId="1076"/>
        <pc:sldMkLst>
          <pc:docMk/>
          <pc:sldMk cId="3030063501" sldId="929"/>
        </pc:sldMkLst>
        <pc:spChg chg="add del">
          <ac:chgData name="Filotas Theodosiou" userId="4d314f86-04bd-4c94-b8b5-e595c52c48e0" providerId="ADAL" clId="{3EA1CE42-A8CD-484A-8213-08D7C8FD6E89}" dt="2024-05-16T11:11:18.749" v="18728"/>
          <ac:spMkLst>
            <pc:docMk/>
            <pc:sldMk cId="3030063501" sldId="929"/>
            <ac:spMk id="2" creationId="{7C5D9246-197D-7138-3B7E-71CB4B67CAE8}"/>
          </ac:spMkLst>
        </pc:spChg>
        <pc:spChg chg="del">
          <ac:chgData name="Filotas Theodosiou" userId="4d314f86-04bd-4c94-b8b5-e595c52c48e0" providerId="ADAL" clId="{3EA1CE42-A8CD-484A-8213-08D7C8FD6E89}" dt="2024-05-16T11:10:51.089" v="18726" actId="478"/>
          <ac:spMkLst>
            <pc:docMk/>
            <pc:sldMk cId="3030063501" sldId="929"/>
            <ac:spMk id="3" creationId="{DF00E4C3-5430-F293-4E13-1E1A25AC9447}"/>
          </ac:spMkLst>
        </pc:spChg>
        <pc:spChg chg="add del">
          <ac:chgData name="Filotas Theodosiou" userId="4d314f86-04bd-4c94-b8b5-e595c52c48e0" providerId="ADAL" clId="{3EA1CE42-A8CD-484A-8213-08D7C8FD6E89}" dt="2024-05-16T11:11:27.001" v="18730" actId="478"/>
          <ac:spMkLst>
            <pc:docMk/>
            <pc:sldMk cId="3030063501" sldId="929"/>
            <ac:spMk id="5" creationId="{B8029A31-AB73-DB37-5A2C-3986B0ED8088}"/>
          </ac:spMkLst>
        </pc:spChg>
        <pc:spChg chg="mod">
          <ac:chgData name="Filotas Theodosiou" userId="4d314f86-04bd-4c94-b8b5-e595c52c48e0" providerId="ADAL" clId="{3EA1CE42-A8CD-484A-8213-08D7C8FD6E89}" dt="2024-05-16T14:47:47.973" v="24881" actId="20577"/>
          <ac:spMkLst>
            <pc:docMk/>
            <pc:sldMk cId="3030063501" sldId="929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16T11:18:59.151" v="19175" actId="478"/>
          <ac:spMkLst>
            <pc:docMk/>
            <pc:sldMk cId="3030063501" sldId="929"/>
            <ac:spMk id="19" creationId="{8D154B17-844E-E5D1-C38F-7B6D23578D73}"/>
          </ac:spMkLst>
        </pc:spChg>
        <pc:spChg chg="add del mod">
          <ac:chgData name="Filotas Theodosiou" userId="4d314f86-04bd-4c94-b8b5-e595c52c48e0" providerId="ADAL" clId="{3EA1CE42-A8CD-484A-8213-08D7C8FD6E89}" dt="2024-05-16T11:18:56.280" v="19174" actId="478"/>
          <ac:spMkLst>
            <pc:docMk/>
            <pc:sldMk cId="3030063501" sldId="929"/>
            <ac:spMk id="20" creationId="{3697725A-E92C-1464-2931-49FACAEE0B67}"/>
          </ac:spMkLst>
        </pc:spChg>
        <pc:spChg chg="add del mod">
          <ac:chgData name="Filotas Theodosiou" userId="4d314f86-04bd-4c94-b8b5-e595c52c48e0" providerId="ADAL" clId="{3EA1CE42-A8CD-484A-8213-08D7C8FD6E89}" dt="2024-05-16T11:18:56.280" v="19174" actId="478"/>
          <ac:spMkLst>
            <pc:docMk/>
            <pc:sldMk cId="3030063501" sldId="929"/>
            <ac:spMk id="21" creationId="{41760D8F-A6E5-BCE0-0A99-686118E7D655}"/>
          </ac:spMkLst>
        </pc:spChg>
        <pc:spChg chg="add del mod">
          <ac:chgData name="Filotas Theodosiou" userId="4d314f86-04bd-4c94-b8b5-e595c52c48e0" providerId="ADAL" clId="{3EA1CE42-A8CD-484A-8213-08D7C8FD6E89}" dt="2024-05-16T11:18:56.280" v="19174" actId="478"/>
          <ac:spMkLst>
            <pc:docMk/>
            <pc:sldMk cId="3030063501" sldId="929"/>
            <ac:spMk id="22" creationId="{67EBB212-1B34-D83C-F50D-85D477830F17}"/>
          </ac:spMkLst>
        </pc:spChg>
        <pc:spChg chg="add del mod">
          <ac:chgData name="Filotas Theodosiou" userId="4d314f86-04bd-4c94-b8b5-e595c52c48e0" providerId="ADAL" clId="{3EA1CE42-A8CD-484A-8213-08D7C8FD6E89}" dt="2024-05-16T11:18:56.280" v="19174" actId="478"/>
          <ac:spMkLst>
            <pc:docMk/>
            <pc:sldMk cId="3030063501" sldId="929"/>
            <ac:spMk id="23" creationId="{E45B3C86-9D34-DFB0-8837-A6C7DEC829C6}"/>
          </ac:spMkLst>
        </pc:spChg>
        <pc:spChg chg="add del mod">
          <ac:chgData name="Filotas Theodosiou" userId="4d314f86-04bd-4c94-b8b5-e595c52c48e0" providerId="ADAL" clId="{3EA1CE42-A8CD-484A-8213-08D7C8FD6E89}" dt="2024-05-16T11:18:56.280" v="19174" actId="478"/>
          <ac:spMkLst>
            <pc:docMk/>
            <pc:sldMk cId="3030063501" sldId="929"/>
            <ac:spMk id="24" creationId="{7E18BC4F-787F-1E8D-3A11-16B3CFA91C4A}"/>
          </ac:spMkLst>
        </pc:spChg>
        <pc:spChg chg="add del mod">
          <ac:chgData name="Filotas Theodosiou" userId="4d314f86-04bd-4c94-b8b5-e595c52c48e0" providerId="ADAL" clId="{3EA1CE42-A8CD-484A-8213-08D7C8FD6E89}" dt="2024-05-16T11:18:56.280" v="19174" actId="478"/>
          <ac:spMkLst>
            <pc:docMk/>
            <pc:sldMk cId="3030063501" sldId="929"/>
            <ac:spMk id="25" creationId="{4D90641F-F946-AE53-7509-3CB65DC72582}"/>
          </ac:spMkLst>
        </pc:spChg>
        <pc:spChg chg="add del mod">
          <ac:chgData name="Filotas Theodosiou" userId="4d314f86-04bd-4c94-b8b5-e595c52c48e0" providerId="ADAL" clId="{3EA1CE42-A8CD-484A-8213-08D7C8FD6E89}" dt="2024-05-16T11:18:56.280" v="19174" actId="478"/>
          <ac:spMkLst>
            <pc:docMk/>
            <pc:sldMk cId="3030063501" sldId="929"/>
            <ac:spMk id="26" creationId="{BA351AA9-FB2E-BD74-F5BD-1CA5548F868A}"/>
          </ac:spMkLst>
        </pc:spChg>
        <pc:spChg chg="add mod">
          <ac:chgData name="Filotas Theodosiou" userId="4d314f86-04bd-4c94-b8b5-e595c52c48e0" providerId="ADAL" clId="{3EA1CE42-A8CD-484A-8213-08D7C8FD6E89}" dt="2024-05-21T16:38:59.454" v="43211" actId="20577"/>
          <ac:spMkLst>
            <pc:docMk/>
            <pc:sldMk cId="3030063501" sldId="929"/>
            <ac:spMk id="27" creationId="{CEC70357-8291-0F8E-03C8-018EB3C46674}"/>
          </ac:spMkLst>
        </pc:spChg>
        <pc:spChg chg="add del mod">
          <ac:chgData name="Filotas Theodosiou" userId="4d314f86-04bd-4c94-b8b5-e595c52c48e0" providerId="ADAL" clId="{3EA1CE42-A8CD-484A-8213-08D7C8FD6E89}" dt="2024-05-16T11:18:56.280" v="19174" actId="478"/>
          <ac:spMkLst>
            <pc:docMk/>
            <pc:sldMk cId="3030063501" sldId="929"/>
            <ac:spMk id="28" creationId="{F7B90DD6-1E9E-EEB5-0DD2-562413E98B03}"/>
          </ac:spMkLst>
        </pc:spChg>
        <pc:graphicFrameChg chg="add mod">
          <ac:chgData name="Filotas Theodosiou" userId="4d314f86-04bd-4c94-b8b5-e595c52c48e0" providerId="ADAL" clId="{3EA1CE42-A8CD-484A-8213-08D7C8FD6E89}" dt="2024-05-21T16:41:29.470" v="43217" actId="1076"/>
          <ac:graphicFrameMkLst>
            <pc:docMk/>
            <pc:sldMk cId="3030063501" sldId="929"/>
            <ac:graphicFrameMk id="2" creationId="{FAC70475-6DD6-2249-6F9A-2B08604C6F1E}"/>
          </ac:graphicFrameMkLst>
        </pc:graphicFrameChg>
        <pc:picChg chg="del">
          <ac:chgData name="Filotas Theodosiou" userId="4d314f86-04bd-4c94-b8b5-e595c52c48e0" providerId="ADAL" clId="{3EA1CE42-A8CD-484A-8213-08D7C8FD6E89}" dt="2024-05-16T11:12:28.307" v="18741" actId="478"/>
          <ac:picMkLst>
            <pc:docMk/>
            <pc:sldMk cId="3030063501" sldId="929"/>
            <ac:picMk id="4" creationId="{0A613A37-173C-FA4E-BCD6-C4166984291A}"/>
          </ac:picMkLst>
        </pc:picChg>
        <pc:picChg chg="add del">
          <ac:chgData name="Filotas Theodosiou" userId="4d314f86-04bd-4c94-b8b5-e595c52c48e0" providerId="ADAL" clId="{3EA1CE42-A8CD-484A-8213-08D7C8FD6E89}" dt="2024-05-16T11:11:46.306" v="18732" actId="22"/>
          <ac:picMkLst>
            <pc:docMk/>
            <pc:sldMk cId="3030063501" sldId="929"/>
            <ac:picMk id="8" creationId="{6CD77BDB-7128-1F4C-35C5-5C35E61D281A}"/>
          </ac:picMkLst>
        </pc:picChg>
        <pc:picChg chg="add del mod">
          <ac:chgData name="Filotas Theodosiou" userId="4d314f86-04bd-4c94-b8b5-e595c52c48e0" providerId="ADAL" clId="{3EA1CE42-A8CD-484A-8213-08D7C8FD6E89}" dt="2024-05-16T11:18:56.280" v="19174" actId="478"/>
          <ac:picMkLst>
            <pc:docMk/>
            <pc:sldMk cId="3030063501" sldId="929"/>
            <ac:picMk id="10" creationId="{5F09B614-71D5-1ED2-8076-190C5A3D2F29}"/>
          </ac:picMkLst>
        </pc:picChg>
        <pc:picChg chg="add del mod modCrop">
          <ac:chgData name="Filotas Theodosiou" userId="4d314f86-04bd-4c94-b8b5-e595c52c48e0" providerId="ADAL" clId="{3EA1CE42-A8CD-484A-8213-08D7C8FD6E89}" dt="2024-05-16T11:18:56.280" v="19174" actId="478"/>
          <ac:picMkLst>
            <pc:docMk/>
            <pc:sldMk cId="3030063501" sldId="929"/>
            <ac:picMk id="12" creationId="{D497D823-A1C6-E44A-7D1A-8F57F94159B1}"/>
          </ac:picMkLst>
        </pc:picChg>
        <pc:picChg chg="add del mod modCrop">
          <ac:chgData name="Filotas Theodosiou" userId="4d314f86-04bd-4c94-b8b5-e595c52c48e0" providerId="ADAL" clId="{3EA1CE42-A8CD-484A-8213-08D7C8FD6E89}" dt="2024-05-16T11:18:56.280" v="19174" actId="478"/>
          <ac:picMkLst>
            <pc:docMk/>
            <pc:sldMk cId="3030063501" sldId="929"/>
            <ac:picMk id="14" creationId="{B047E3DD-14D7-2F8C-46C0-295F71B2FC3A}"/>
          </ac:picMkLst>
        </pc:picChg>
        <pc:picChg chg="add del mod">
          <ac:chgData name="Filotas Theodosiou" userId="4d314f86-04bd-4c94-b8b5-e595c52c48e0" providerId="ADAL" clId="{3EA1CE42-A8CD-484A-8213-08D7C8FD6E89}" dt="2024-05-16T11:18:56.280" v="19174" actId="478"/>
          <ac:picMkLst>
            <pc:docMk/>
            <pc:sldMk cId="3030063501" sldId="929"/>
            <ac:picMk id="16" creationId="{D668FD44-2099-D1B0-E383-932D17D7DDA6}"/>
          </ac:picMkLst>
        </pc:picChg>
        <pc:picChg chg="add del mod">
          <ac:chgData name="Filotas Theodosiou" userId="4d314f86-04bd-4c94-b8b5-e595c52c48e0" providerId="ADAL" clId="{3EA1CE42-A8CD-484A-8213-08D7C8FD6E89}" dt="2024-05-16T11:18:56.280" v="19174" actId="478"/>
          <ac:picMkLst>
            <pc:docMk/>
            <pc:sldMk cId="3030063501" sldId="929"/>
            <ac:picMk id="18" creationId="{F81B1B4D-467C-11D8-B400-1D7004CD7179}"/>
          </ac:picMkLst>
        </pc:picChg>
        <pc:picChg chg="add mod">
          <ac:chgData name="Filotas Theodosiou" userId="4d314f86-04bd-4c94-b8b5-e595c52c48e0" providerId="ADAL" clId="{3EA1CE42-A8CD-484A-8213-08D7C8FD6E89}" dt="2024-05-16T11:19:03.650" v="19176"/>
          <ac:picMkLst>
            <pc:docMk/>
            <pc:sldMk cId="3030063501" sldId="929"/>
            <ac:picMk id="29" creationId="{E4386BF8-6066-28B7-7AFD-CFD70F8C4277}"/>
          </ac:picMkLst>
        </pc:picChg>
      </pc:sldChg>
      <pc:sldChg chg="addSp delSp modSp add mod">
        <pc:chgData name="Filotas Theodosiou" userId="4d314f86-04bd-4c94-b8b5-e595c52c48e0" providerId="ADAL" clId="{3EA1CE42-A8CD-484A-8213-08D7C8FD6E89}" dt="2024-05-21T16:41:52.304" v="43221" actId="478"/>
        <pc:sldMkLst>
          <pc:docMk/>
          <pc:sldMk cId="1709818207" sldId="930"/>
        </pc:sldMkLst>
        <pc:spChg chg="add mod">
          <ac:chgData name="Filotas Theodosiou" userId="4d314f86-04bd-4c94-b8b5-e595c52c48e0" providerId="ADAL" clId="{3EA1CE42-A8CD-484A-8213-08D7C8FD6E89}" dt="2024-05-16T14:48:34.066" v="24891"/>
          <ac:spMkLst>
            <pc:docMk/>
            <pc:sldMk cId="1709818207" sldId="930"/>
            <ac:spMk id="2" creationId="{04FB7923-2A78-990B-E114-145D5F6B1B80}"/>
          </ac:spMkLst>
        </pc:spChg>
        <pc:spChg chg="del">
          <ac:chgData name="Filotas Theodosiou" userId="4d314f86-04bd-4c94-b8b5-e595c52c48e0" providerId="ADAL" clId="{3EA1CE42-A8CD-484A-8213-08D7C8FD6E89}" dt="2024-05-16T14:48:33.769" v="24890" actId="478"/>
          <ac:spMkLst>
            <pc:docMk/>
            <pc:sldMk cId="1709818207" sldId="930"/>
            <ac:spMk id="7" creationId="{F34A485A-58FE-024C-9F2B-D7FB79901FE6}"/>
          </ac:spMkLst>
        </pc:spChg>
        <pc:spChg chg="mod">
          <ac:chgData name="Filotas Theodosiou" userId="4d314f86-04bd-4c94-b8b5-e595c52c48e0" providerId="ADAL" clId="{3EA1CE42-A8CD-484A-8213-08D7C8FD6E89}" dt="2024-05-16T14:48:11.265" v="24889" actId="207"/>
          <ac:spMkLst>
            <pc:docMk/>
            <pc:sldMk cId="1709818207" sldId="930"/>
            <ac:spMk id="19" creationId="{8D154B17-844E-E5D1-C38F-7B6D23578D73}"/>
          </ac:spMkLst>
        </pc:spChg>
        <pc:spChg chg="del mod">
          <ac:chgData name="Filotas Theodosiou" userId="4d314f86-04bd-4c94-b8b5-e595c52c48e0" providerId="ADAL" clId="{3EA1CE42-A8CD-484A-8213-08D7C8FD6E89}" dt="2024-05-20T12:03:08.356" v="26097" actId="478"/>
          <ac:spMkLst>
            <pc:docMk/>
            <pc:sldMk cId="1709818207" sldId="930"/>
            <ac:spMk id="20" creationId="{3697725A-E92C-1464-2931-49FACAEE0B67}"/>
          </ac:spMkLst>
        </pc:spChg>
        <pc:spChg chg="del mod">
          <ac:chgData name="Filotas Theodosiou" userId="4d314f86-04bd-4c94-b8b5-e595c52c48e0" providerId="ADAL" clId="{3EA1CE42-A8CD-484A-8213-08D7C8FD6E89}" dt="2024-05-20T12:03:08.356" v="26097" actId="478"/>
          <ac:spMkLst>
            <pc:docMk/>
            <pc:sldMk cId="1709818207" sldId="930"/>
            <ac:spMk id="21" creationId="{41760D8F-A6E5-BCE0-0A99-686118E7D655}"/>
          </ac:spMkLst>
        </pc:spChg>
        <pc:spChg chg="del mod">
          <ac:chgData name="Filotas Theodosiou" userId="4d314f86-04bd-4c94-b8b5-e595c52c48e0" providerId="ADAL" clId="{3EA1CE42-A8CD-484A-8213-08D7C8FD6E89}" dt="2024-05-20T12:03:08.356" v="26097" actId="478"/>
          <ac:spMkLst>
            <pc:docMk/>
            <pc:sldMk cId="1709818207" sldId="930"/>
            <ac:spMk id="22" creationId="{67EBB212-1B34-D83C-F50D-85D477830F17}"/>
          </ac:spMkLst>
        </pc:spChg>
        <pc:spChg chg="del">
          <ac:chgData name="Filotas Theodosiou" userId="4d314f86-04bd-4c94-b8b5-e595c52c48e0" providerId="ADAL" clId="{3EA1CE42-A8CD-484A-8213-08D7C8FD6E89}" dt="2024-05-20T12:03:08.356" v="26097" actId="478"/>
          <ac:spMkLst>
            <pc:docMk/>
            <pc:sldMk cId="1709818207" sldId="930"/>
            <ac:spMk id="24" creationId="{7E18BC4F-787F-1E8D-3A11-16B3CFA91C4A}"/>
          </ac:spMkLst>
        </pc:spChg>
        <pc:spChg chg="del">
          <ac:chgData name="Filotas Theodosiou" userId="4d314f86-04bd-4c94-b8b5-e595c52c48e0" providerId="ADAL" clId="{3EA1CE42-A8CD-484A-8213-08D7C8FD6E89}" dt="2024-05-20T12:03:08.356" v="26097" actId="478"/>
          <ac:spMkLst>
            <pc:docMk/>
            <pc:sldMk cId="1709818207" sldId="930"/>
            <ac:spMk id="25" creationId="{4D90641F-F946-AE53-7509-3CB65DC72582}"/>
          </ac:spMkLst>
        </pc:spChg>
        <pc:spChg chg="del">
          <ac:chgData name="Filotas Theodosiou" userId="4d314f86-04bd-4c94-b8b5-e595c52c48e0" providerId="ADAL" clId="{3EA1CE42-A8CD-484A-8213-08D7C8FD6E89}" dt="2024-05-20T12:03:08.356" v="26097" actId="478"/>
          <ac:spMkLst>
            <pc:docMk/>
            <pc:sldMk cId="1709818207" sldId="930"/>
            <ac:spMk id="26" creationId="{BA351AA9-FB2E-BD74-F5BD-1CA5548F868A}"/>
          </ac:spMkLst>
        </pc:spChg>
        <pc:spChg chg="del mod">
          <ac:chgData name="Filotas Theodosiou" userId="4d314f86-04bd-4c94-b8b5-e595c52c48e0" providerId="ADAL" clId="{3EA1CE42-A8CD-484A-8213-08D7C8FD6E89}" dt="2024-05-21T16:41:45.301" v="43219" actId="478"/>
          <ac:spMkLst>
            <pc:docMk/>
            <pc:sldMk cId="1709818207" sldId="930"/>
            <ac:spMk id="27" creationId="{CEC70357-8291-0F8E-03C8-018EB3C46674}"/>
          </ac:spMkLst>
        </pc:spChg>
        <pc:spChg chg="add del mod">
          <ac:chgData name="Filotas Theodosiou" userId="4d314f86-04bd-4c94-b8b5-e595c52c48e0" providerId="ADAL" clId="{3EA1CE42-A8CD-484A-8213-08D7C8FD6E89}" dt="2024-05-21T16:41:52.304" v="43221" actId="478"/>
          <ac:spMkLst>
            <pc:docMk/>
            <pc:sldMk cId="1709818207" sldId="930"/>
            <ac:spMk id="28" creationId="{F7B90DD6-1E9E-EEB5-0DD2-562413E98B03}"/>
          </ac:spMkLst>
        </pc:spChg>
        <pc:picChg chg="del">
          <ac:chgData name="Filotas Theodosiou" userId="4d314f86-04bd-4c94-b8b5-e595c52c48e0" providerId="ADAL" clId="{3EA1CE42-A8CD-484A-8213-08D7C8FD6E89}" dt="2024-05-20T12:03:08.356" v="26097" actId="478"/>
          <ac:picMkLst>
            <pc:docMk/>
            <pc:sldMk cId="1709818207" sldId="930"/>
            <ac:picMk id="14" creationId="{B047E3DD-14D7-2F8C-46C0-295F71B2FC3A}"/>
          </ac:picMkLst>
        </pc:picChg>
        <pc:picChg chg="del">
          <ac:chgData name="Filotas Theodosiou" userId="4d314f86-04bd-4c94-b8b5-e595c52c48e0" providerId="ADAL" clId="{3EA1CE42-A8CD-484A-8213-08D7C8FD6E89}" dt="2024-05-20T12:03:08.356" v="26097" actId="478"/>
          <ac:picMkLst>
            <pc:docMk/>
            <pc:sldMk cId="1709818207" sldId="930"/>
            <ac:picMk id="16" creationId="{D668FD44-2099-D1B0-E383-932D17D7DDA6}"/>
          </ac:picMkLst>
        </pc:picChg>
        <pc:picChg chg="del">
          <ac:chgData name="Filotas Theodosiou" userId="4d314f86-04bd-4c94-b8b5-e595c52c48e0" providerId="ADAL" clId="{3EA1CE42-A8CD-484A-8213-08D7C8FD6E89}" dt="2024-05-20T12:03:08.356" v="26097" actId="478"/>
          <ac:picMkLst>
            <pc:docMk/>
            <pc:sldMk cId="1709818207" sldId="930"/>
            <ac:picMk id="18" creationId="{F81B1B4D-467C-11D8-B400-1D7004CD7179}"/>
          </ac:picMkLst>
        </pc:picChg>
      </pc:sldChg>
      <pc:sldChg chg="add del">
        <pc:chgData name="Filotas Theodosiou" userId="4d314f86-04bd-4c94-b8b5-e595c52c48e0" providerId="ADAL" clId="{3EA1CE42-A8CD-484A-8213-08D7C8FD6E89}" dt="2024-05-16T11:55:56.747" v="20118" actId="47"/>
        <pc:sldMkLst>
          <pc:docMk/>
          <pc:sldMk cId="1269777212" sldId="931"/>
        </pc:sldMkLst>
      </pc:sldChg>
      <pc:sldChg chg="addSp delSp modSp add mod ord">
        <pc:chgData name="Filotas Theodosiou" userId="4d314f86-04bd-4c94-b8b5-e595c52c48e0" providerId="ADAL" clId="{3EA1CE42-A8CD-484A-8213-08D7C8FD6E89}" dt="2024-05-21T16:44:07.839" v="43362" actId="1076"/>
        <pc:sldMkLst>
          <pc:docMk/>
          <pc:sldMk cId="3621646368" sldId="931"/>
        </pc:sldMkLst>
        <pc:spChg chg="add mod">
          <ac:chgData name="Filotas Theodosiou" userId="4d314f86-04bd-4c94-b8b5-e595c52c48e0" providerId="ADAL" clId="{3EA1CE42-A8CD-484A-8213-08D7C8FD6E89}" dt="2024-05-16T12:23:06.325" v="20850" actId="1076"/>
          <ac:spMkLst>
            <pc:docMk/>
            <pc:sldMk cId="3621646368" sldId="931"/>
            <ac:spMk id="2" creationId="{49EE8D0A-BFDA-D7CC-5254-1954E2A77AAA}"/>
          </ac:spMkLst>
        </pc:spChg>
        <pc:spChg chg="add mod">
          <ac:chgData name="Filotas Theodosiou" userId="4d314f86-04bd-4c94-b8b5-e595c52c48e0" providerId="ADAL" clId="{3EA1CE42-A8CD-484A-8213-08D7C8FD6E89}" dt="2024-05-21T16:44:07.839" v="43362" actId="1076"/>
          <ac:spMkLst>
            <pc:docMk/>
            <pc:sldMk cId="3621646368" sldId="931"/>
            <ac:spMk id="3" creationId="{81627A91-463B-1AAB-DA11-EA0C3F9D718D}"/>
          </ac:spMkLst>
        </pc:spChg>
        <pc:spChg chg="del">
          <ac:chgData name="Filotas Theodosiou" userId="4d314f86-04bd-4c94-b8b5-e595c52c48e0" providerId="ADAL" clId="{3EA1CE42-A8CD-484A-8213-08D7C8FD6E89}" dt="2024-05-16T12:22:16.205" v="20762" actId="478"/>
          <ac:spMkLst>
            <pc:docMk/>
            <pc:sldMk cId="3621646368" sldId="931"/>
            <ac:spMk id="3" creationId="{DF00E4C3-5430-F293-4E13-1E1A25AC9447}"/>
          </ac:spMkLst>
        </pc:spChg>
        <pc:spChg chg="mod">
          <ac:chgData name="Filotas Theodosiou" userId="4d314f86-04bd-4c94-b8b5-e595c52c48e0" providerId="ADAL" clId="{3EA1CE42-A8CD-484A-8213-08D7C8FD6E89}" dt="2024-05-16T14:51:53.593" v="25120" actId="20577"/>
          <ac:spMkLst>
            <pc:docMk/>
            <pc:sldMk cId="3621646368" sldId="931"/>
            <ac:spMk id="7" creationId="{F34A485A-58FE-024C-9F2B-D7FB79901FE6}"/>
          </ac:spMkLst>
        </pc:spChg>
        <pc:picChg chg="add mod">
          <ac:chgData name="Filotas Theodosiou" userId="4d314f86-04bd-4c94-b8b5-e595c52c48e0" providerId="ADAL" clId="{3EA1CE42-A8CD-484A-8213-08D7C8FD6E89}" dt="2024-05-16T12:23:07.716" v="20851" actId="1076"/>
          <ac:picMkLst>
            <pc:docMk/>
            <pc:sldMk cId="3621646368" sldId="931"/>
            <ac:picMk id="17410" creationId="{04087CB3-F42F-3347-49D0-95792C53485B}"/>
          </ac:picMkLst>
        </pc:picChg>
      </pc:sldChg>
      <pc:sldChg chg="add del">
        <pc:chgData name="Filotas Theodosiou" userId="4d314f86-04bd-4c94-b8b5-e595c52c48e0" providerId="ADAL" clId="{3EA1CE42-A8CD-484A-8213-08D7C8FD6E89}" dt="2024-05-16T12:20:26.526" v="20742" actId="47"/>
        <pc:sldMkLst>
          <pc:docMk/>
          <pc:sldMk cId="4057007172" sldId="931"/>
        </pc:sldMkLst>
      </pc:sldChg>
      <pc:sldChg chg="add del">
        <pc:chgData name="Filotas Theodosiou" userId="4d314f86-04bd-4c94-b8b5-e595c52c48e0" providerId="ADAL" clId="{3EA1CE42-A8CD-484A-8213-08D7C8FD6E89}" dt="2024-05-16T12:48:49.097" v="21487" actId="47"/>
        <pc:sldMkLst>
          <pc:docMk/>
          <pc:sldMk cId="40668100" sldId="932"/>
        </pc:sldMkLst>
      </pc:sldChg>
      <pc:sldChg chg="modSp add mod ord modShow modNotesTx">
        <pc:chgData name="Filotas Theodosiou" userId="4d314f86-04bd-4c94-b8b5-e595c52c48e0" providerId="ADAL" clId="{3EA1CE42-A8CD-484A-8213-08D7C8FD6E89}" dt="2024-05-21T12:40:05.745" v="41792" actId="1076"/>
        <pc:sldMkLst>
          <pc:docMk/>
          <pc:sldMk cId="842742155" sldId="933"/>
        </pc:sldMkLst>
        <pc:spChg chg="mod">
          <ac:chgData name="Filotas Theodosiou" userId="4d314f86-04bd-4c94-b8b5-e595c52c48e0" providerId="ADAL" clId="{3EA1CE42-A8CD-484A-8213-08D7C8FD6E89}" dt="2024-05-16T14:52:30.781" v="25153" actId="14100"/>
          <ac:spMkLst>
            <pc:docMk/>
            <pc:sldMk cId="842742155" sldId="933"/>
            <ac:spMk id="2" creationId="{AC92DB43-E5F6-92A9-1495-1E7FD43DB836}"/>
          </ac:spMkLst>
        </pc:spChg>
        <pc:spChg chg="mod">
          <ac:chgData name="Filotas Theodosiou" userId="4d314f86-04bd-4c94-b8b5-e595c52c48e0" providerId="ADAL" clId="{3EA1CE42-A8CD-484A-8213-08D7C8FD6E89}" dt="2024-05-21T12:39:18.031" v="41788" actId="20577"/>
          <ac:spMkLst>
            <pc:docMk/>
            <pc:sldMk cId="842742155" sldId="933"/>
            <ac:spMk id="5" creationId="{BC17162C-B5E0-4B62-8AA0-2837127864E7}"/>
          </ac:spMkLst>
        </pc:spChg>
        <pc:spChg chg="mod">
          <ac:chgData name="Filotas Theodosiou" userId="4d314f86-04bd-4c94-b8b5-e595c52c48e0" providerId="ADAL" clId="{3EA1CE42-A8CD-484A-8213-08D7C8FD6E89}" dt="2024-05-21T12:39:45.737" v="41790"/>
          <ac:spMkLst>
            <pc:docMk/>
            <pc:sldMk cId="842742155" sldId="933"/>
            <ac:spMk id="6" creationId="{D54C81C7-019B-1C3E-898B-5303EBC67E91}"/>
          </ac:spMkLst>
        </pc:spChg>
        <pc:spChg chg="mod">
          <ac:chgData name="Filotas Theodosiou" userId="4d314f86-04bd-4c94-b8b5-e595c52c48e0" providerId="ADAL" clId="{3EA1CE42-A8CD-484A-8213-08D7C8FD6E89}" dt="2024-05-16T14:52:24.135" v="25150" actId="20577"/>
          <ac:spMkLst>
            <pc:docMk/>
            <pc:sldMk cId="842742155" sldId="933"/>
            <ac:spMk id="7" creationId="{F34A485A-58FE-024C-9F2B-D7FB79901FE6}"/>
          </ac:spMkLst>
        </pc:spChg>
        <pc:picChg chg="mod">
          <ac:chgData name="Filotas Theodosiou" userId="4d314f86-04bd-4c94-b8b5-e595c52c48e0" providerId="ADAL" clId="{3EA1CE42-A8CD-484A-8213-08D7C8FD6E89}" dt="2024-05-21T12:40:05.745" v="41792" actId="1076"/>
          <ac:picMkLst>
            <pc:docMk/>
            <pc:sldMk cId="842742155" sldId="933"/>
            <ac:picMk id="18434" creationId="{8D127627-78DD-22EC-445E-D6BE39F501CB}"/>
          </ac:picMkLst>
        </pc:picChg>
      </pc:sldChg>
      <pc:sldChg chg="add del">
        <pc:chgData name="Filotas Theodosiou" userId="4d314f86-04bd-4c94-b8b5-e595c52c48e0" providerId="ADAL" clId="{3EA1CE42-A8CD-484A-8213-08D7C8FD6E89}" dt="2024-05-16T12:53:05.473" v="21527"/>
        <pc:sldMkLst>
          <pc:docMk/>
          <pc:sldMk cId="9016251" sldId="934"/>
        </pc:sldMkLst>
      </pc:sldChg>
      <pc:sldChg chg="addSp delSp modSp add mod modNotesTx">
        <pc:chgData name="Filotas Theodosiou" userId="4d314f86-04bd-4c94-b8b5-e595c52c48e0" providerId="ADAL" clId="{3EA1CE42-A8CD-484A-8213-08D7C8FD6E89}" dt="2024-05-21T12:44:23.435" v="41872" actId="20577"/>
        <pc:sldMkLst>
          <pc:docMk/>
          <pc:sldMk cId="3543194724" sldId="934"/>
        </pc:sldMkLst>
        <pc:spChg chg="del">
          <ac:chgData name="Filotas Theodosiou" userId="4d314f86-04bd-4c94-b8b5-e595c52c48e0" providerId="ADAL" clId="{3EA1CE42-A8CD-484A-8213-08D7C8FD6E89}" dt="2024-05-16T12:53:37.549" v="21530" actId="478"/>
          <ac:spMkLst>
            <pc:docMk/>
            <pc:sldMk cId="3543194724" sldId="934"/>
            <ac:spMk id="2" creationId="{817FFF51-C0CF-82CF-5EBD-94956E6DF251}"/>
          </ac:spMkLst>
        </pc:spChg>
        <pc:spChg chg="add mod">
          <ac:chgData name="Filotas Theodosiou" userId="4d314f86-04bd-4c94-b8b5-e595c52c48e0" providerId="ADAL" clId="{3EA1CE42-A8CD-484A-8213-08D7C8FD6E89}" dt="2024-05-21T12:44:23.435" v="41872" actId="20577"/>
          <ac:spMkLst>
            <pc:docMk/>
            <pc:sldMk cId="3543194724" sldId="934"/>
            <ac:spMk id="3" creationId="{4092429D-FF7C-9945-010D-4A9BE861A0FA}"/>
          </ac:spMkLst>
        </pc:spChg>
        <pc:spChg chg="mod">
          <ac:chgData name="Filotas Theodosiou" userId="4d314f86-04bd-4c94-b8b5-e595c52c48e0" providerId="ADAL" clId="{3EA1CE42-A8CD-484A-8213-08D7C8FD6E89}" dt="2024-05-16T14:53:50.328" v="25236" actId="20577"/>
          <ac:spMkLst>
            <pc:docMk/>
            <pc:sldMk cId="3543194724" sldId="934"/>
            <ac:spMk id="7" creationId="{F34A485A-58FE-024C-9F2B-D7FB79901FE6}"/>
          </ac:spMkLst>
        </pc:spChg>
      </pc:sldChg>
      <pc:sldChg chg="add del ord">
        <pc:chgData name="Filotas Theodosiou" userId="4d314f86-04bd-4c94-b8b5-e595c52c48e0" providerId="ADAL" clId="{3EA1CE42-A8CD-484A-8213-08D7C8FD6E89}" dt="2024-05-16T14:58:00.020" v="25404" actId="47"/>
        <pc:sldMkLst>
          <pc:docMk/>
          <pc:sldMk cId="3564667507" sldId="935"/>
        </pc:sldMkLst>
      </pc:sldChg>
      <pc:sldChg chg="add del">
        <pc:chgData name="Filotas Theodosiou" userId="4d314f86-04bd-4c94-b8b5-e595c52c48e0" providerId="ADAL" clId="{3EA1CE42-A8CD-484A-8213-08D7C8FD6E89}" dt="2024-05-16T14:09:30.930" v="23696" actId="47"/>
        <pc:sldMkLst>
          <pc:docMk/>
          <pc:sldMk cId="2988382096" sldId="936"/>
        </pc:sldMkLst>
      </pc:sldChg>
      <pc:sldChg chg="addSp delSp modSp add mod ord modNotesTx">
        <pc:chgData name="Filotas Theodosiou" userId="4d314f86-04bd-4c94-b8b5-e595c52c48e0" providerId="ADAL" clId="{3EA1CE42-A8CD-484A-8213-08D7C8FD6E89}" dt="2024-05-21T07:55:52.257" v="30134" actId="20577"/>
        <pc:sldMkLst>
          <pc:docMk/>
          <pc:sldMk cId="572016310" sldId="937"/>
        </pc:sldMkLst>
        <pc:spChg chg="add del mod">
          <ac:chgData name="Filotas Theodosiou" userId="4d314f86-04bd-4c94-b8b5-e595c52c48e0" providerId="ADAL" clId="{3EA1CE42-A8CD-484A-8213-08D7C8FD6E89}" dt="2024-05-20T11:31:55.558" v="25678" actId="478"/>
          <ac:spMkLst>
            <pc:docMk/>
            <pc:sldMk cId="572016310" sldId="937"/>
            <ac:spMk id="2" creationId="{A8B04073-73B2-FA34-817E-BCDB4A27DD54}"/>
          </ac:spMkLst>
        </pc:spChg>
        <pc:spChg chg="mod">
          <ac:chgData name="Filotas Theodosiou" userId="4d314f86-04bd-4c94-b8b5-e595c52c48e0" providerId="ADAL" clId="{3EA1CE42-A8CD-484A-8213-08D7C8FD6E89}" dt="2024-05-20T11:23:27.762" v="25655"/>
          <ac:spMkLst>
            <pc:docMk/>
            <pc:sldMk cId="572016310" sldId="937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20T11:31:11.512" v="25672" actId="1076"/>
          <ac:spMkLst>
            <pc:docMk/>
            <pc:sldMk cId="572016310" sldId="937"/>
            <ac:spMk id="12" creationId="{7D3ACF02-F6E1-04BE-7EC5-8137A9D51596}"/>
          </ac:spMkLst>
        </pc:spChg>
        <pc:spChg chg="add mod">
          <ac:chgData name="Filotas Theodosiou" userId="4d314f86-04bd-4c94-b8b5-e595c52c48e0" providerId="ADAL" clId="{3EA1CE42-A8CD-484A-8213-08D7C8FD6E89}" dt="2024-05-20T11:31:15.404" v="25673" actId="1076"/>
          <ac:spMkLst>
            <pc:docMk/>
            <pc:sldMk cId="572016310" sldId="937"/>
            <ac:spMk id="14" creationId="{DAE0FE87-C49B-EC09-9F88-A359BB1781FA}"/>
          </ac:spMkLst>
        </pc:spChg>
        <pc:spChg chg="del">
          <ac:chgData name="Filotas Theodosiou" userId="4d314f86-04bd-4c94-b8b5-e595c52c48e0" providerId="ADAL" clId="{3EA1CE42-A8CD-484A-8213-08D7C8FD6E89}" dt="2024-05-20T11:31:02.797" v="25669" actId="478"/>
          <ac:spMkLst>
            <pc:docMk/>
            <pc:sldMk cId="572016310" sldId="937"/>
            <ac:spMk id="15" creationId="{A6345CC9-7055-4D8E-7F75-4F28809B4925}"/>
          </ac:spMkLst>
        </pc:spChg>
        <pc:spChg chg="add mod">
          <ac:chgData name="Filotas Theodosiou" userId="4d314f86-04bd-4c94-b8b5-e595c52c48e0" providerId="ADAL" clId="{3EA1CE42-A8CD-484A-8213-08D7C8FD6E89}" dt="2024-05-20T11:31:55.900" v="25679"/>
          <ac:spMkLst>
            <pc:docMk/>
            <pc:sldMk cId="572016310" sldId="937"/>
            <ac:spMk id="16" creationId="{05C38501-6BEC-8CD3-5BB8-B1D589A43DE6}"/>
          </ac:spMkLst>
        </pc:spChg>
        <pc:spChg chg="mod">
          <ac:chgData name="Filotas Theodosiou" userId="4d314f86-04bd-4c94-b8b5-e595c52c48e0" providerId="ADAL" clId="{3EA1CE42-A8CD-484A-8213-08D7C8FD6E89}" dt="2024-05-20T11:30:55.231" v="25668" actId="1076"/>
          <ac:spMkLst>
            <pc:docMk/>
            <pc:sldMk cId="572016310" sldId="937"/>
            <ac:spMk id="22" creationId="{F45ED0E7-7CEB-4646-C19C-8665E9AB81ED}"/>
          </ac:spMkLst>
        </pc:spChg>
        <pc:spChg chg="del">
          <ac:chgData name="Filotas Theodosiou" userId="4d314f86-04bd-4c94-b8b5-e595c52c48e0" providerId="ADAL" clId="{3EA1CE42-A8CD-484A-8213-08D7C8FD6E89}" dt="2024-05-16T14:09:36.089" v="23697" actId="478"/>
          <ac:spMkLst>
            <pc:docMk/>
            <pc:sldMk cId="572016310" sldId="937"/>
            <ac:spMk id="26" creationId="{8F96B1B9-BB19-86DE-2F0F-A34B47D78E8B}"/>
          </ac:spMkLst>
        </pc:spChg>
        <pc:spChg chg="del">
          <ac:chgData name="Filotas Theodosiou" userId="4d314f86-04bd-4c94-b8b5-e595c52c48e0" providerId="ADAL" clId="{3EA1CE42-A8CD-484A-8213-08D7C8FD6E89}" dt="2024-05-16T14:09:36.089" v="23697" actId="478"/>
          <ac:spMkLst>
            <pc:docMk/>
            <pc:sldMk cId="572016310" sldId="937"/>
            <ac:spMk id="27" creationId="{E7EAC8EA-1AC8-8503-2833-E2AE9396B9A5}"/>
          </ac:spMkLst>
        </pc:spChg>
        <pc:spChg chg="del">
          <ac:chgData name="Filotas Theodosiou" userId="4d314f86-04bd-4c94-b8b5-e595c52c48e0" providerId="ADAL" clId="{3EA1CE42-A8CD-484A-8213-08D7C8FD6E89}" dt="2024-05-16T14:09:22.335" v="23691" actId="478"/>
          <ac:spMkLst>
            <pc:docMk/>
            <pc:sldMk cId="572016310" sldId="937"/>
            <ac:spMk id="28" creationId="{C9696761-F90F-86AE-0D97-0A3A1BCD982D}"/>
          </ac:spMkLst>
        </pc:spChg>
        <pc:spChg chg="del">
          <ac:chgData name="Filotas Theodosiou" userId="4d314f86-04bd-4c94-b8b5-e595c52c48e0" providerId="ADAL" clId="{3EA1CE42-A8CD-484A-8213-08D7C8FD6E89}" dt="2024-05-16T14:09:22.335" v="23691" actId="478"/>
          <ac:spMkLst>
            <pc:docMk/>
            <pc:sldMk cId="572016310" sldId="937"/>
            <ac:spMk id="30" creationId="{3977D5A5-1C4F-FD44-DB5E-B8905F8A611C}"/>
          </ac:spMkLst>
        </pc:spChg>
        <pc:spChg chg="del">
          <ac:chgData name="Filotas Theodosiou" userId="4d314f86-04bd-4c94-b8b5-e595c52c48e0" providerId="ADAL" clId="{3EA1CE42-A8CD-484A-8213-08D7C8FD6E89}" dt="2024-05-16T14:09:22.335" v="23691" actId="478"/>
          <ac:spMkLst>
            <pc:docMk/>
            <pc:sldMk cId="572016310" sldId="937"/>
            <ac:spMk id="37" creationId="{C8D53BFC-10DC-3ED5-A28C-18F46A8C99DC}"/>
          </ac:spMkLst>
        </pc:spChg>
        <pc:spChg chg="del">
          <ac:chgData name="Filotas Theodosiou" userId="4d314f86-04bd-4c94-b8b5-e595c52c48e0" providerId="ADAL" clId="{3EA1CE42-A8CD-484A-8213-08D7C8FD6E89}" dt="2024-05-16T14:09:22.335" v="23691" actId="478"/>
          <ac:spMkLst>
            <pc:docMk/>
            <pc:sldMk cId="572016310" sldId="937"/>
            <ac:spMk id="38" creationId="{E48068AA-A81B-207A-F8B1-8DBEEA5FF6BE}"/>
          </ac:spMkLst>
        </pc:spChg>
        <pc:spChg chg="del">
          <ac:chgData name="Filotas Theodosiou" userId="4d314f86-04bd-4c94-b8b5-e595c52c48e0" providerId="ADAL" clId="{3EA1CE42-A8CD-484A-8213-08D7C8FD6E89}" dt="2024-05-16T14:10:09.743" v="23705" actId="478"/>
          <ac:spMkLst>
            <pc:docMk/>
            <pc:sldMk cId="572016310" sldId="937"/>
            <ac:spMk id="39" creationId="{EE2E3AF7-A49E-B7C9-0B05-9A4B972861B7}"/>
          </ac:spMkLst>
        </pc:spChg>
        <pc:cxnChg chg="del mod">
          <ac:chgData name="Filotas Theodosiou" userId="4d314f86-04bd-4c94-b8b5-e595c52c48e0" providerId="ADAL" clId="{3EA1CE42-A8CD-484A-8213-08D7C8FD6E89}" dt="2024-05-16T14:09:22.335" v="23691" actId="478"/>
          <ac:cxnSpMkLst>
            <pc:docMk/>
            <pc:sldMk cId="572016310" sldId="937"/>
            <ac:cxnSpMk id="32" creationId="{928CE28E-F124-E695-09DF-6DCC1A845417}"/>
          </ac:cxnSpMkLst>
        </pc:cxnChg>
        <pc:cxnChg chg="del mod">
          <ac:chgData name="Filotas Theodosiou" userId="4d314f86-04bd-4c94-b8b5-e595c52c48e0" providerId="ADAL" clId="{3EA1CE42-A8CD-484A-8213-08D7C8FD6E89}" dt="2024-05-16T14:09:22.335" v="23691" actId="478"/>
          <ac:cxnSpMkLst>
            <pc:docMk/>
            <pc:sldMk cId="572016310" sldId="937"/>
            <ac:cxnSpMk id="35" creationId="{2500D732-724C-B5C0-DF19-4A66ECD0F467}"/>
          </ac:cxnSpMkLst>
        </pc:cxnChg>
      </pc:sldChg>
      <pc:sldChg chg="addSp delSp modSp add del mod">
        <pc:chgData name="Filotas Theodosiou" userId="4d314f86-04bd-4c94-b8b5-e595c52c48e0" providerId="ADAL" clId="{3EA1CE42-A8CD-484A-8213-08D7C8FD6E89}" dt="2024-05-20T11:32:03.684" v="25680" actId="47"/>
        <pc:sldMkLst>
          <pc:docMk/>
          <pc:sldMk cId="3842428381" sldId="938"/>
        </pc:sldMkLst>
        <pc:spChg chg="add mod">
          <ac:chgData name="Filotas Theodosiou" userId="4d314f86-04bd-4c94-b8b5-e595c52c48e0" providerId="ADAL" clId="{3EA1CE42-A8CD-484A-8213-08D7C8FD6E89}" dt="2024-05-20T11:20:57.512" v="25631" actId="207"/>
          <ac:spMkLst>
            <pc:docMk/>
            <pc:sldMk cId="3842428381" sldId="938"/>
            <ac:spMk id="2" creationId="{47574EF7-8761-02B7-82C2-FA11266530E6}"/>
          </ac:spMkLst>
        </pc:spChg>
        <pc:spChg chg="mod">
          <ac:chgData name="Filotas Theodosiou" userId="4d314f86-04bd-4c94-b8b5-e595c52c48e0" providerId="ADAL" clId="{3EA1CE42-A8CD-484A-8213-08D7C8FD6E89}" dt="2024-05-20T11:23:31.415" v="25656"/>
          <ac:spMkLst>
            <pc:docMk/>
            <pc:sldMk cId="3842428381" sldId="938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20T11:20:50.863" v="25629" actId="113"/>
          <ac:spMkLst>
            <pc:docMk/>
            <pc:sldMk cId="3842428381" sldId="938"/>
            <ac:spMk id="12" creationId="{9A544D17-B25E-CEDD-BC1F-90781B9514CB}"/>
          </ac:spMkLst>
        </pc:spChg>
        <pc:spChg chg="del">
          <ac:chgData name="Filotas Theodosiou" userId="4d314f86-04bd-4c94-b8b5-e595c52c48e0" providerId="ADAL" clId="{3EA1CE42-A8CD-484A-8213-08D7C8FD6E89}" dt="2024-05-16T14:10:05.753" v="23704" actId="478"/>
          <ac:spMkLst>
            <pc:docMk/>
            <pc:sldMk cId="3842428381" sldId="938"/>
            <ac:spMk id="39" creationId="{EE2E3AF7-A49E-B7C9-0B05-9A4B972861B7}"/>
          </ac:spMkLst>
        </pc:spChg>
      </pc:sldChg>
      <pc:sldChg chg="add del">
        <pc:chgData name="Filotas Theodosiou" userId="4d314f86-04bd-4c94-b8b5-e595c52c48e0" providerId="ADAL" clId="{3EA1CE42-A8CD-484A-8213-08D7C8FD6E89}" dt="2024-05-16T14:09:47.707" v="23700"/>
        <pc:sldMkLst>
          <pc:docMk/>
          <pc:sldMk cId="958041764" sldId="939"/>
        </pc:sldMkLst>
      </pc:sldChg>
      <pc:sldChg chg="addSp delSp modSp add del mod">
        <pc:chgData name="Filotas Theodosiou" userId="4d314f86-04bd-4c94-b8b5-e595c52c48e0" providerId="ADAL" clId="{3EA1CE42-A8CD-484A-8213-08D7C8FD6E89}" dt="2024-05-20T11:32:42.916" v="25688" actId="47"/>
        <pc:sldMkLst>
          <pc:docMk/>
          <pc:sldMk cId="1307649668" sldId="939"/>
        </pc:sldMkLst>
        <pc:spChg chg="add mod">
          <ac:chgData name="Filotas Theodosiou" userId="4d314f86-04bd-4c94-b8b5-e595c52c48e0" providerId="ADAL" clId="{3EA1CE42-A8CD-484A-8213-08D7C8FD6E89}" dt="2024-05-20T11:21:09.018" v="25635"/>
          <ac:spMkLst>
            <pc:docMk/>
            <pc:sldMk cId="1307649668" sldId="939"/>
            <ac:spMk id="2" creationId="{6CA184F6-F1EF-BA91-E93B-8D69F790B6F8}"/>
          </ac:spMkLst>
        </pc:spChg>
        <pc:spChg chg="mod">
          <ac:chgData name="Filotas Theodosiou" userId="4d314f86-04bd-4c94-b8b5-e595c52c48e0" providerId="ADAL" clId="{3EA1CE42-A8CD-484A-8213-08D7C8FD6E89}" dt="2024-05-20T11:23:49.110" v="25658"/>
          <ac:spMkLst>
            <pc:docMk/>
            <pc:sldMk cId="1307649668" sldId="939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20T11:21:09.018" v="25635"/>
          <ac:spMkLst>
            <pc:docMk/>
            <pc:sldMk cId="1307649668" sldId="939"/>
            <ac:spMk id="12" creationId="{66594209-89B2-CC8B-62EC-CE4A9103BB7C}"/>
          </ac:spMkLst>
        </pc:spChg>
        <pc:spChg chg="del">
          <ac:chgData name="Filotas Theodosiou" userId="4d314f86-04bd-4c94-b8b5-e595c52c48e0" providerId="ADAL" clId="{3EA1CE42-A8CD-484A-8213-08D7C8FD6E89}" dt="2024-05-20T11:21:08.641" v="25634" actId="478"/>
          <ac:spMkLst>
            <pc:docMk/>
            <pc:sldMk cId="1307649668" sldId="939"/>
            <ac:spMk id="26" creationId="{8F96B1B9-BB19-86DE-2F0F-A34B47D78E8B}"/>
          </ac:spMkLst>
        </pc:spChg>
        <pc:spChg chg="del">
          <ac:chgData name="Filotas Theodosiou" userId="4d314f86-04bd-4c94-b8b5-e595c52c48e0" providerId="ADAL" clId="{3EA1CE42-A8CD-484A-8213-08D7C8FD6E89}" dt="2024-05-20T11:21:08.641" v="25634" actId="478"/>
          <ac:spMkLst>
            <pc:docMk/>
            <pc:sldMk cId="1307649668" sldId="939"/>
            <ac:spMk id="27" creationId="{E7EAC8EA-1AC8-8503-2833-E2AE9396B9A5}"/>
          </ac:spMkLst>
        </pc:spChg>
      </pc:sldChg>
      <pc:sldChg chg="addSp delSp modSp add mod ord delAnim modAnim modNotesTx">
        <pc:chgData name="Filotas Theodosiou" userId="4d314f86-04bd-4c94-b8b5-e595c52c48e0" providerId="ADAL" clId="{3EA1CE42-A8CD-484A-8213-08D7C8FD6E89}" dt="2024-05-21T11:34:19.055" v="40393" actId="1035"/>
        <pc:sldMkLst>
          <pc:docMk/>
          <pc:sldMk cId="2932128105" sldId="940"/>
        </pc:sldMkLst>
        <pc:spChg chg="add mod">
          <ac:chgData name="Filotas Theodosiou" userId="4d314f86-04bd-4c94-b8b5-e595c52c48e0" providerId="ADAL" clId="{3EA1CE42-A8CD-484A-8213-08D7C8FD6E89}" dt="2024-05-20T11:08:37.591" v="25470"/>
          <ac:spMkLst>
            <pc:docMk/>
            <pc:sldMk cId="2932128105" sldId="940"/>
            <ac:spMk id="3" creationId="{AED535F9-21B8-5962-914C-BAE4D778AB45}"/>
          </ac:spMkLst>
        </pc:spChg>
        <pc:spChg chg="add mod">
          <ac:chgData name="Filotas Theodosiou" userId="4d314f86-04bd-4c94-b8b5-e595c52c48e0" providerId="ADAL" clId="{3EA1CE42-A8CD-484A-8213-08D7C8FD6E89}" dt="2024-05-20T11:08:37.591" v="25470"/>
          <ac:spMkLst>
            <pc:docMk/>
            <pc:sldMk cId="2932128105" sldId="940"/>
            <ac:spMk id="4" creationId="{1C699F77-8C32-A8B2-D8D4-6DCC0289B561}"/>
          </ac:spMkLst>
        </pc:spChg>
        <pc:spChg chg="add mod">
          <ac:chgData name="Filotas Theodosiou" userId="4d314f86-04bd-4c94-b8b5-e595c52c48e0" providerId="ADAL" clId="{3EA1CE42-A8CD-484A-8213-08D7C8FD6E89}" dt="2024-05-20T11:08:37.591" v="25470"/>
          <ac:spMkLst>
            <pc:docMk/>
            <pc:sldMk cId="2932128105" sldId="940"/>
            <ac:spMk id="5" creationId="{097AF825-9DAB-EFF1-802A-E7C00B7E4CF9}"/>
          </ac:spMkLst>
        </pc:spChg>
        <pc:spChg chg="mod">
          <ac:chgData name="Filotas Theodosiou" userId="4d314f86-04bd-4c94-b8b5-e595c52c48e0" providerId="ADAL" clId="{3EA1CE42-A8CD-484A-8213-08D7C8FD6E89}" dt="2024-05-16T14:17:00.577" v="23887" actId="20577"/>
          <ac:spMkLst>
            <pc:docMk/>
            <pc:sldMk cId="2932128105" sldId="940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20T11:08:37.188" v="25469" actId="478"/>
          <ac:spMkLst>
            <pc:docMk/>
            <pc:sldMk cId="2932128105" sldId="940"/>
            <ac:spMk id="18" creationId="{12F9B0A1-F279-709E-1A11-404A6507486E}"/>
          </ac:spMkLst>
        </pc:sp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2" creationId="{04C8A321-1965-D84C-7FD4-9416E65329EA}"/>
          </ac:picMkLst>
        </pc:picChg>
        <pc:picChg chg="add mod">
          <ac:chgData name="Filotas Theodosiou" userId="4d314f86-04bd-4c94-b8b5-e595c52c48e0" providerId="ADAL" clId="{3EA1CE42-A8CD-484A-8213-08D7C8FD6E89}" dt="2024-05-21T11:34:19.055" v="40393" actId="1035"/>
          <ac:picMkLst>
            <pc:docMk/>
            <pc:sldMk cId="2932128105" sldId="940"/>
            <ac:picMk id="2" creationId="{3806FB26-FDF2-B26F-94C0-CB887AFE60E9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3" creationId="{A81D6360-C0BA-121B-B51A-4BC4D863DC1C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4" creationId="{0A613A37-173C-FA4E-BCD6-C4166984291A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5" creationId="{05E2B80E-42DB-8478-CE47-E9652BA548F1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6" creationId="{60646ED8-E640-E4EF-0960-721B297AD490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8" creationId="{1965A061-D67C-B93D-E984-495903042722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9" creationId="{8D563BB8-6FC1-E60B-1546-48535C6A9DA9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10" creationId="{562C2A0C-0559-2BB4-F0A6-1D3C67CB2889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11" creationId="{078E8688-5840-EE45-F32F-A1ED12E6B026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12" creationId="{734D2D3B-7E8A-88D2-2215-EC9D06A4AA95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13" creationId="{905C80E9-CD92-7EB3-8001-7E67D1234FE8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14" creationId="{4071DDEA-BB7D-504B-D30C-1CAD11AED684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15" creationId="{D03617A2-777A-C668-795E-06821B1037EA}"/>
          </ac:picMkLst>
        </pc:picChg>
        <pc:picChg chg="del">
          <ac:chgData name="Filotas Theodosiou" userId="4d314f86-04bd-4c94-b8b5-e595c52c48e0" providerId="ADAL" clId="{3EA1CE42-A8CD-484A-8213-08D7C8FD6E89}" dt="2024-05-16T14:13:01.857" v="23831" actId="478"/>
          <ac:picMkLst>
            <pc:docMk/>
            <pc:sldMk cId="2932128105" sldId="940"/>
            <ac:picMk id="16" creationId="{F025000B-5E43-A549-E1F6-F7B6682B7C8E}"/>
          </ac:picMkLst>
        </pc:picChg>
        <pc:picChg chg="add del mod">
          <ac:chgData name="Filotas Theodosiou" userId="4d314f86-04bd-4c94-b8b5-e595c52c48e0" providerId="ADAL" clId="{3EA1CE42-A8CD-484A-8213-08D7C8FD6E89}" dt="2024-05-20T11:08:37.188" v="25469" actId="478"/>
          <ac:picMkLst>
            <pc:docMk/>
            <pc:sldMk cId="2932128105" sldId="940"/>
            <ac:picMk id="17" creationId="{5FFBFADB-A2C1-3B56-1C65-145D43937689}"/>
          </ac:picMkLst>
        </pc:picChg>
      </pc:sldChg>
      <pc:sldChg chg="add modNotesTx">
        <pc:chgData name="Filotas Theodosiou" userId="4d314f86-04bd-4c94-b8b5-e595c52c48e0" providerId="ADAL" clId="{3EA1CE42-A8CD-484A-8213-08D7C8FD6E89}" dt="2024-05-22T07:24:19.868" v="44166" actId="20577"/>
        <pc:sldMkLst>
          <pc:docMk/>
          <pc:sldMk cId="504277172" sldId="941"/>
        </pc:sldMkLst>
      </pc:sldChg>
      <pc:sldChg chg="delSp modSp add del mod">
        <pc:chgData name="Filotas Theodosiou" userId="4d314f86-04bd-4c94-b8b5-e595c52c48e0" providerId="ADAL" clId="{3EA1CE42-A8CD-484A-8213-08D7C8FD6E89}" dt="2024-05-21T12:18:11.436" v="41205" actId="2696"/>
        <pc:sldMkLst>
          <pc:docMk/>
          <pc:sldMk cId="519412123" sldId="941"/>
        </pc:sldMkLst>
        <pc:spChg chg="mod">
          <ac:chgData name="Filotas Theodosiou" userId="4d314f86-04bd-4c94-b8b5-e595c52c48e0" providerId="ADAL" clId="{3EA1CE42-A8CD-484A-8213-08D7C8FD6E89}" dt="2024-05-21T08:36:48.748" v="39085" actId="1036"/>
          <ac:spMkLst>
            <pc:docMk/>
            <pc:sldMk cId="519412123" sldId="941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16T14:38:50.281" v="24673" actId="478"/>
          <ac:spMkLst>
            <pc:docMk/>
            <pc:sldMk cId="519412123" sldId="941"/>
            <ac:spMk id="29" creationId="{4B85767D-D653-4727-30D8-78868ABE6C14}"/>
          </ac:spMkLst>
        </pc:spChg>
        <pc:spChg chg="del">
          <ac:chgData name="Filotas Theodosiou" userId="4d314f86-04bd-4c94-b8b5-e595c52c48e0" providerId="ADAL" clId="{3EA1CE42-A8CD-484A-8213-08D7C8FD6E89}" dt="2024-05-16T14:38:50.281" v="24673" actId="478"/>
          <ac:spMkLst>
            <pc:docMk/>
            <pc:sldMk cId="519412123" sldId="941"/>
            <ac:spMk id="30" creationId="{7D0070C4-04E0-2667-35BE-13C027C90A31}"/>
          </ac:spMkLst>
        </pc:spChg>
        <pc:spChg chg="del">
          <ac:chgData name="Filotas Theodosiou" userId="4d314f86-04bd-4c94-b8b5-e595c52c48e0" providerId="ADAL" clId="{3EA1CE42-A8CD-484A-8213-08D7C8FD6E89}" dt="2024-05-16T14:38:50.281" v="24673" actId="478"/>
          <ac:spMkLst>
            <pc:docMk/>
            <pc:sldMk cId="519412123" sldId="941"/>
            <ac:spMk id="31" creationId="{6E840549-4E0F-878E-79C2-37A7DF2C8D40}"/>
          </ac:spMkLst>
        </pc:spChg>
        <pc:spChg chg="del">
          <ac:chgData name="Filotas Theodosiou" userId="4d314f86-04bd-4c94-b8b5-e595c52c48e0" providerId="ADAL" clId="{3EA1CE42-A8CD-484A-8213-08D7C8FD6E89}" dt="2024-05-16T14:38:50.281" v="24673" actId="478"/>
          <ac:spMkLst>
            <pc:docMk/>
            <pc:sldMk cId="519412123" sldId="941"/>
            <ac:spMk id="37" creationId="{8756F02B-8C5C-9520-9BB3-B2F34A8AFC82}"/>
          </ac:spMkLst>
        </pc:spChg>
        <pc:spChg chg="del">
          <ac:chgData name="Filotas Theodosiou" userId="4d314f86-04bd-4c94-b8b5-e595c52c48e0" providerId="ADAL" clId="{3EA1CE42-A8CD-484A-8213-08D7C8FD6E89}" dt="2024-05-16T14:38:57.609" v="24675" actId="478"/>
          <ac:spMkLst>
            <pc:docMk/>
            <pc:sldMk cId="519412123" sldId="941"/>
            <ac:spMk id="55" creationId="{78914CAC-D234-183E-53E3-02B34761832C}"/>
          </ac:spMkLst>
        </pc:spChg>
        <pc:spChg chg="del">
          <ac:chgData name="Filotas Theodosiou" userId="4d314f86-04bd-4c94-b8b5-e595c52c48e0" providerId="ADAL" clId="{3EA1CE42-A8CD-484A-8213-08D7C8FD6E89}" dt="2024-05-16T14:39:14.588" v="24679" actId="478"/>
          <ac:spMkLst>
            <pc:docMk/>
            <pc:sldMk cId="519412123" sldId="941"/>
            <ac:spMk id="56" creationId="{0D1CF18C-9C38-4ECF-0C35-42BE8314ADA8}"/>
          </ac:spMkLst>
        </pc:spChg>
        <pc:spChg chg="del">
          <ac:chgData name="Filotas Theodosiou" userId="4d314f86-04bd-4c94-b8b5-e595c52c48e0" providerId="ADAL" clId="{3EA1CE42-A8CD-484A-8213-08D7C8FD6E89}" dt="2024-05-16T14:39:02.974" v="24676" actId="478"/>
          <ac:spMkLst>
            <pc:docMk/>
            <pc:sldMk cId="519412123" sldId="941"/>
            <ac:spMk id="57" creationId="{BE23285D-AC83-CFF2-9161-D38F88A8DB7E}"/>
          </ac:spMkLst>
        </pc:spChg>
        <pc:spChg chg="del">
          <ac:chgData name="Filotas Theodosiou" userId="4d314f86-04bd-4c94-b8b5-e595c52c48e0" providerId="ADAL" clId="{3EA1CE42-A8CD-484A-8213-08D7C8FD6E89}" dt="2024-05-16T14:39:02.974" v="24676" actId="478"/>
          <ac:spMkLst>
            <pc:docMk/>
            <pc:sldMk cId="519412123" sldId="941"/>
            <ac:spMk id="58" creationId="{CB8AEAFB-FA4E-1353-74D4-ADFE4914C112}"/>
          </ac:spMkLst>
        </pc:spChg>
        <pc:spChg chg="del">
          <ac:chgData name="Filotas Theodosiou" userId="4d314f86-04bd-4c94-b8b5-e595c52c48e0" providerId="ADAL" clId="{3EA1CE42-A8CD-484A-8213-08D7C8FD6E89}" dt="2024-05-16T14:39:02.974" v="24676" actId="478"/>
          <ac:spMkLst>
            <pc:docMk/>
            <pc:sldMk cId="519412123" sldId="941"/>
            <ac:spMk id="59" creationId="{C42B91AC-F0DC-4A02-F2AA-148C6A5AFCF9}"/>
          </ac:spMkLst>
        </pc:spChg>
        <pc:cxnChg chg="del">
          <ac:chgData name="Filotas Theodosiou" userId="4d314f86-04bd-4c94-b8b5-e595c52c48e0" providerId="ADAL" clId="{3EA1CE42-A8CD-484A-8213-08D7C8FD6E89}" dt="2024-05-16T14:38:50.281" v="24673" actId="478"/>
          <ac:cxnSpMkLst>
            <pc:docMk/>
            <pc:sldMk cId="519412123" sldId="941"/>
            <ac:cxnSpMk id="2" creationId="{320DE191-D61A-9105-7529-0B0B973C5F30}"/>
          </ac:cxnSpMkLst>
        </pc:cxnChg>
        <pc:cxnChg chg="del">
          <ac:chgData name="Filotas Theodosiou" userId="4d314f86-04bd-4c94-b8b5-e595c52c48e0" providerId="ADAL" clId="{3EA1CE42-A8CD-484A-8213-08D7C8FD6E89}" dt="2024-05-16T14:38:50.281" v="24673" actId="478"/>
          <ac:cxnSpMkLst>
            <pc:docMk/>
            <pc:sldMk cId="519412123" sldId="941"/>
            <ac:cxnSpMk id="3" creationId="{7234DF2D-B147-EC2E-9D03-D39936EC02A0}"/>
          </ac:cxnSpMkLst>
        </pc:cxnChg>
        <pc:cxnChg chg="del">
          <ac:chgData name="Filotas Theodosiou" userId="4d314f86-04bd-4c94-b8b5-e595c52c48e0" providerId="ADAL" clId="{3EA1CE42-A8CD-484A-8213-08D7C8FD6E89}" dt="2024-05-16T14:38:54.664" v="24674" actId="478"/>
          <ac:cxnSpMkLst>
            <pc:docMk/>
            <pc:sldMk cId="519412123" sldId="941"/>
            <ac:cxnSpMk id="22" creationId="{622FF1C2-E975-D62B-3E2D-2983F36C6DE8}"/>
          </ac:cxnSpMkLst>
        </pc:cxnChg>
        <pc:cxnChg chg="del">
          <ac:chgData name="Filotas Theodosiou" userId="4d314f86-04bd-4c94-b8b5-e595c52c48e0" providerId="ADAL" clId="{3EA1CE42-A8CD-484A-8213-08D7C8FD6E89}" dt="2024-05-16T14:38:54.664" v="24674" actId="478"/>
          <ac:cxnSpMkLst>
            <pc:docMk/>
            <pc:sldMk cId="519412123" sldId="941"/>
            <ac:cxnSpMk id="24" creationId="{37F66E8C-19EF-6293-1606-B3E4D014017B}"/>
          </ac:cxnSpMkLst>
        </pc:cxnChg>
        <pc:cxnChg chg="del">
          <ac:chgData name="Filotas Theodosiou" userId="4d314f86-04bd-4c94-b8b5-e595c52c48e0" providerId="ADAL" clId="{3EA1CE42-A8CD-484A-8213-08D7C8FD6E89}" dt="2024-05-16T14:38:54.664" v="24674" actId="478"/>
          <ac:cxnSpMkLst>
            <pc:docMk/>
            <pc:sldMk cId="519412123" sldId="941"/>
            <ac:cxnSpMk id="28" creationId="{B9FEE8F8-AC78-9A04-46F7-2C43FE87A69D}"/>
          </ac:cxnSpMkLst>
        </pc:cxnChg>
        <pc:cxnChg chg="del">
          <ac:chgData name="Filotas Theodosiou" userId="4d314f86-04bd-4c94-b8b5-e595c52c48e0" providerId="ADAL" clId="{3EA1CE42-A8CD-484A-8213-08D7C8FD6E89}" dt="2024-05-16T14:38:50.281" v="24673" actId="478"/>
          <ac:cxnSpMkLst>
            <pc:docMk/>
            <pc:sldMk cId="519412123" sldId="941"/>
            <ac:cxnSpMk id="42" creationId="{F1A14906-E8F6-616F-1746-82409ACEF6CB}"/>
          </ac:cxnSpMkLst>
        </pc:cxnChg>
        <pc:cxnChg chg="del">
          <ac:chgData name="Filotas Theodosiou" userId="4d314f86-04bd-4c94-b8b5-e595c52c48e0" providerId="ADAL" clId="{3EA1CE42-A8CD-484A-8213-08D7C8FD6E89}" dt="2024-05-16T14:38:50.281" v="24673" actId="478"/>
          <ac:cxnSpMkLst>
            <pc:docMk/>
            <pc:sldMk cId="519412123" sldId="941"/>
            <ac:cxnSpMk id="44" creationId="{97777994-944A-6782-E16F-744F51941996}"/>
          </ac:cxnSpMkLst>
        </pc:cxnChg>
        <pc:cxnChg chg="del">
          <ac:chgData name="Filotas Theodosiou" userId="4d314f86-04bd-4c94-b8b5-e595c52c48e0" providerId="ADAL" clId="{3EA1CE42-A8CD-484A-8213-08D7C8FD6E89}" dt="2024-05-16T14:38:50.281" v="24673" actId="478"/>
          <ac:cxnSpMkLst>
            <pc:docMk/>
            <pc:sldMk cId="519412123" sldId="941"/>
            <ac:cxnSpMk id="48" creationId="{23BBB8A5-8314-5FFD-9D98-89558B59D9B5}"/>
          </ac:cxnSpMkLst>
        </pc:cxnChg>
        <pc:cxnChg chg="del">
          <ac:chgData name="Filotas Theodosiou" userId="4d314f86-04bd-4c94-b8b5-e595c52c48e0" providerId="ADAL" clId="{3EA1CE42-A8CD-484A-8213-08D7C8FD6E89}" dt="2024-05-16T14:38:50.281" v="24673" actId="478"/>
          <ac:cxnSpMkLst>
            <pc:docMk/>
            <pc:sldMk cId="519412123" sldId="941"/>
            <ac:cxnSpMk id="50" creationId="{18DAD222-F9BE-39A1-CDA9-075FD837CE3D}"/>
          </ac:cxnSpMkLst>
        </pc:cxnChg>
        <pc:cxnChg chg="del">
          <ac:chgData name="Filotas Theodosiou" userId="4d314f86-04bd-4c94-b8b5-e595c52c48e0" providerId="ADAL" clId="{3EA1CE42-A8CD-484A-8213-08D7C8FD6E89}" dt="2024-05-16T14:38:50.281" v="24673" actId="478"/>
          <ac:cxnSpMkLst>
            <pc:docMk/>
            <pc:sldMk cId="519412123" sldId="941"/>
            <ac:cxnSpMk id="51" creationId="{F6E03BFE-5F5E-9AB6-1089-DA6B2EB67533}"/>
          </ac:cxnSpMkLst>
        </pc:cxnChg>
        <pc:cxnChg chg="del">
          <ac:chgData name="Filotas Theodosiou" userId="4d314f86-04bd-4c94-b8b5-e595c52c48e0" providerId="ADAL" clId="{3EA1CE42-A8CD-484A-8213-08D7C8FD6E89}" dt="2024-05-16T14:38:50.281" v="24673" actId="478"/>
          <ac:cxnSpMkLst>
            <pc:docMk/>
            <pc:sldMk cId="519412123" sldId="941"/>
            <ac:cxnSpMk id="54" creationId="{38BE3204-0523-DADF-79DE-2BBE3212A126}"/>
          </ac:cxnSpMkLst>
        </pc:cxnChg>
      </pc:sldChg>
      <pc:sldChg chg="add del">
        <pc:chgData name="Filotas Theodosiou" userId="4d314f86-04bd-4c94-b8b5-e595c52c48e0" providerId="ADAL" clId="{3EA1CE42-A8CD-484A-8213-08D7C8FD6E89}" dt="2024-05-16T14:18:25.523" v="23928" actId="47"/>
        <pc:sldMkLst>
          <pc:docMk/>
          <pc:sldMk cId="1683122216" sldId="941"/>
        </pc:sldMkLst>
      </pc:sldChg>
      <pc:sldChg chg="new del">
        <pc:chgData name="Filotas Theodosiou" userId="4d314f86-04bd-4c94-b8b5-e595c52c48e0" providerId="ADAL" clId="{3EA1CE42-A8CD-484A-8213-08D7C8FD6E89}" dt="2024-05-16T14:18:20.862" v="23926" actId="680"/>
        <pc:sldMkLst>
          <pc:docMk/>
          <pc:sldMk cId="2859137300" sldId="941"/>
        </pc:sldMkLst>
      </pc:sldChg>
      <pc:sldChg chg="addSp delSp modSp add del mod delAnim">
        <pc:chgData name="Filotas Theodosiou" userId="4d314f86-04bd-4c94-b8b5-e595c52c48e0" providerId="ADAL" clId="{3EA1CE42-A8CD-484A-8213-08D7C8FD6E89}" dt="2024-05-16T14:18:54.781" v="23965" actId="47"/>
        <pc:sldMkLst>
          <pc:docMk/>
          <pc:sldMk cId="3080280425" sldId="941"/>
        </pc:sldMkLst>
        <pc:spChg chg="add del mod">
          <ac:chgData name="Filotas Theodosiou" userId="4d314f86-04bd-4c94-b8b5-e595c52c48e0" providerId="ADAL" clId="{3EA1CE42-A8CD-484A-8213-08D7C8FD6E89}" dt="2024-05-16T14:18:51.493" v="23964" actId="478"/>
          <ac:spMkLst>
            <pc:docMk/>
            <pc:sldMk cId="3080280425" sldId="941"/>
            <ac:spMk id="2" creationId="{835DA0A4-B544-5C17-DC71-B2E0A759235B}"/>
          </ac:spMkLst>
        </pc:spChg>
        <pc:spChg chg="del">
          <ac:chgData name="Filotas Theodosiou" userId="4d314f86-04bd-4c94-b8b5-e595c52c48e0" providerId="ADAL" clId="{3EA1CE42-A8CD-484A-8213-08D7C8FD6E89}" dt="2024-05-16T14:18:35.761" v="23930" actId="478"/>
          <ac:spMkLst>
            <pc:docMk/>
            <pc:sldMk cId="3080280425" sldId="941"/>
            <ac:spMk id="18" creationId="{12F9B0A1-F279-709E-1A11-404A6507486E}"/>
          </ac:spMkLst>
        </pc:spChg>
        <pc:picChg chg="del">
          <ac:chgData name="Filotas Theodosiou" userId="4d314f86-04bd-4c94-b8b5-e595c52c48e0" providerId="ADAL" clId="{3EA1CE42-A8CD-484A-8213-08D7C8FD6E89}" dt="2024-05-16T14:18:37.821" v="23931" actId="478"/>
          <ac:picMkLst>
            <pc:docMk/>
            <pc:sldMk cId="3080280425" sldId="941"/>
            <ac:picMk id="17" creationId="{5FFBFADB-A2C1-3B56-1C65-145D43937689}"/>
          </ac:picMkLst>
        </pc:picChg>
      </pc:sldChg>
      <pc:sldChg chg="add">
        <pc:chgData name="Filotas Theodosiou" userId="4d314f86-04bd-4c94-b8b5-e595c52c48e0" providerId="ADAL" clId="{3EA1CE42-A8CD-484A-8213-08D7C8FD6E89}" dt="2024-05-21T12:18:14.579" v="41206"/>
        <pc:sldMkLst>
          <pc:docMk/>
          <pc:sldMk cId="3168365251" sldId="942"/>
        </pc:sldMkLst>
      </pc:sldChg>
      <pc:sldChg chg="addSp delSp modSp add del mod">
        <pc:chgData name="Filotas Theodosiou" userId="4d314f86-04bd-4c94-b8b5-e595c52c48e0" providerId="ADAL" clId="{3EA1CE42-A8CD-484A-8213-08D7C8FD6E89}" dt="2024-05-21T12:18:11.436" v="41205" actId="2696"/>
        <pc:sldMkLst>
          <pc:docMk/>
          <pc:sldMk cId="3968887599" sldId="942"/>
        </pc:sldMkLst>
        <pc:spChg chg="add mod">
          <ac:chgData name="Filotas Theodosiou" userId="4d314f86-04bd-4c94-b8b5-e595c52c48e0" providerId="ADAL" clId="{3EA1CE42-A8CD-484A-8213-08D7C8FD6E89}" dt="2024-05-16T14:39:22.771" v="24680"/>
          <ac:spMkLst>
            <pc:docMk/>
            <pc:sldMk cId="3968887599" sldId="942"/>
            <ac:spMk id="2" creationId="{09995048-E46C-86B1-7977-F3D5A2A82C42}"/>
          </ac:spMkLst>
        </pc:spChg>
        <pc:spChg chg="add mod">
          <ac:chgData name="Filotas Theodosiou" userId="4d314f86-04bd-4c94-b8b5-e595c52c48e0" providerId="ADAL" clId="{3EA1CE42-A8CD-484A-8213-08D7C8FD6E89}" dt="2024-05-16T14:42:43.008" v="24714"/>
          <ac:spMkLst>
            <pc:docMk/>
            <pc:sldMk cId="3968887599" sldId="942"/>
            <ac:spMk id="4" creationId="{4A42F9B2-6F8F-4C44-A2A3-55B4E6040A05}"/>
          </ac:spMkLst>
        </pc:spChg>
        <pc:spChg chg="add del mod">
          <ac:chgData name="Filotas Theodosiou" userId="4d314f86-04bd-4c94-b8b5-e595c52c48e0" providerId="ADAL" clId="{3EA1CE42-A8CD-484A-8213-08D7C8FD6E89}" dt="2024-05-16T14:42:48.754" v="24715" actId="478"/>
          <ac:spMkLst>
            <pc:docMk/>
            <pc:sldMk cId="3968887599" sldId="942"/>
            <ac:spMk id="5" creationId="{2BCF2C12-0DA2-7DF3-5CC1-E166531A1972}"/>
          </ac:spMkLst>
        </pc:spChg>
        <pc:spChg chg="add del mod">
          <ac:chgData name="Filotas Theodosiou" userId="4d314f86-04bd-4c94-b8b5-e595c52c48e0" providerId="ADAL" clId="{3EA1CE42-A8CD-484A-8213-08D7C8FD6E89}" dt="2024-05-16T14:42:48.754" v="24715" actId="478"/>
          <ac:spMkLst>
            <pc:docMk/>
            <pc:sldMk cId="3968887599" sldId="942"/>
            <ac:spMk id="6" creationId="{B375FD4F-88B0-9C87-2DEB-7AED3A4C49C4}"/>
          </ac:spMkLst>
        </pc:spChg>
        <pc:spChg chg="mod">
          <ac:chgData name="Filotas Theodosiou" userId="4d314f86-04bd-4c94-b8b5-e595c52c48e0" providerId="ADAL" clId="{3EA1CE42-A8CD-484A-8213-08D7C8FD6E89}" dt="2024-05-21T08:36:55.141" v="39090" actId="20577"/>
          <ac:spMkLst>
            <pc:docMk/>
            <pc:sldMk cId="3968887599" sldId="942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16T14:42:42.723" v="24713" actId="478"/>
          <ac:spMkLst>
            <pc:docMk/>
            <pc:sldMk cId="3968887599" sldId="942"/>
            <ac:spMk id="56" creationId="{0D1CF18C-9C38-4ECF-0C35-42BE8314ADA8}"/>
          </ac:spMkLst>
        </pc:spChg>
        <pc:cxnChg chg="add mod">
          <ac:chgData name="Filotas Theodosiou" userId="4d314f86-04bd-4c94-b8b5-e595c52c48e0" providerId="ADAL" clId="{3EA1CE42-A8CD-484A-8213-08D7C8FD6E89}" dt="2024-05-16T14:39:22.771" v="24680"/>
          <ac:cxnSpMkLst>
            <pc:docMk/>
            <pc:sldMk cId="3968887599" sldId="942"/>
            <ac:cxnSpMk id="3" creationId="{B9977F26-6961-CF1F-003F-4D0E14A941A8}"/>
          </ac:cxnSpMkLst>
        </pc:cxnChg>
      </pc:sldChg>
      <pc:sldChg chg="add">
        <pc:chgData name="Filotas Theodosiou" userId="4d314f86-04bd-4c94-b8b5-e595c52c48e0" providerId="ADAL" clId="{3EA1CE42-A8CD-484A-8213-08D7C8FD6E89}" dt="2024-05-21T12:18:14.579" v="41206"/>
        <pc:sldMkLst>
          <pc:docMk/>
          <pc:sldMk cId="2364534501" sldId="943"/>
        </pc:sldMkLst>
      </pc:sldChg>
      <pc:sldChg chg="addSp delSp modSp add del mod">
        <pc:chgData name="Filotas Theodosiou" userId="4d314f86-04bd-4c94-b8b5-e595c52c48e0" providerId="ADAL" clId="{3EA1CE42-A8CD-484A-8213-08D7C8FD6E89}" dt="2024-05-21T12:18:11.436" v="41205" actId="2696"/>
        <pc:sldMkLst>
          <pc:docMk/>
          <pc:sldMk cId="4085686633" sldId="943"/>
        </pc:sldMkLst>
        <pc:spChg chg="add mod">
          <ac:chgData name="Filotas Theodosiou" userId="4d314f86-04bd-4c94-b8b5-e595c52c48e0" providerId="ADAL" clId="{3EA1CE42-A8CD-484A-8213-08D7C8FD6E89}" dt="2024-05-16T14:42:55.819" v="24717"/>
          <ac:spMkLst>
            <pc:docMk/>
            <pc:sldMk cId="4085686633" sldId="943"/>
            <ac:spMk id="2" creationId="{9FDA7137-D59E-EBF5-6BD6-7FA3B5EFD11E}"/>
          </ac:spMkLst>
        </pc:spChg>
        <pc:spChg chg="mod">
          <ac:chgData name="Filotas Theodosiou" userId="4d314f86-04bd-4c94-b8b5-e595c52c48e0" providerId="ADAL" clId="{3EA1CE42-A8CD-484A-8213-08D7C8FD6E89}" dt="2024-05-21T08:36:52.445" v="39088" actId="1036"/>
          <ac:spMkLst>
            <pc:docMk/>
            <pc:sldMk cId="4085686633" sldId="943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16T14:42:55.449" v="24716" actId="478"/>
          <ac:spMkLst>
            <pc:docMk/>
            <pc:sldMk cId="4085686633" sldId="943"/>
            <ac:spMk id="56" creationId="{0D1CF18C-9C38-4ECF-0C35-42BE8314ADA8}"/>
          </ac:spMkLst>
        </pc:spChg>
      </pc:sldChg>
      <pc:sldChg chg="add">
        <pc:chgData name="Filotas Theodosiou" userId="4d314f86-04bd-4c94-b8b5-e595c52c48e0" providerId="ADAL" clId="{3EA1CE42-A8CD-484A-8213-08D7C8FD6E89}" dt="2024-05-21T12:18:14.579" v="41206"/>
        <pc:sldMkLst>
          <pc:docMk/>
          <pc:sldMk cId="741282540" sldId="944"/>
        </pc:sldMkLst>
      </pc:sldChg>
      <pc:sldChg chg="addSp delSp modSp add del mod">
        <pc:chgData name="Filotas Theodosiou" userId="4d314f86-04bd-4c94-b8b5-e595c52c48e0" providerId="ADAL" clId="{3EA1CE42-A8CD-484A-8213-08D7C8FD6E89}" dt="2024-05-21T12:18:11.436" v="41205" actId="2696"/>
        <pc:sldMkLst>
          <pc:docMk/>
          <pc:sldMk cId="812568636" sldId="944"/>
        </pc:sldMkLst>
        <pc:spChg chg="add del mod">
          <ac:chgData name="Filotas Theodosiou" userId="4d314f86-04bd-4c94-b8b5-e595c52c48e0" providerId="ADAL" clId="{3EA1CE42-A8CD-484A-8213-08D7C8FD6E89}" dt="2024-05-16T14:42:36.409" v="24710" actId="478"/>
          <ac:spMkLst>
            <pc:docMk/>
            <pc:sldMk cId="812568636" sldId="944"/>
            <ac:spMk id="4" creationId="{08455D14-EE58-2983-BA9C-FE5A4A44FA6C}"/>
          </ac:spMkLst>
        </pc:spChg>
        <pc:spChg chg="add del mod">
          <ac:chgData name="Filotas Theodosiou" userId="4d314f86-04bd-4c94-b8b5-e595c52c48e0" providerId="ADAL" clId="{3EA1CE42-A8CD-484A-8213-08D7C8FD6E89}" dt="2024-05-16T14:39:50.387" v="24685"/>
          <ac:spMkLst>
            <pc:docMk/>
            <pc:sldMk cId="812568636" sldId="944"/>
            <ac:spMk id="5" creationId="{310DD648-DD4C-42A4-F901-469B00294823}"/>
          </ac:spMkLst>
        </pc:spChg>
        <pc:spChg chg="mod">
          <ac:chgData name="Filotas Theodosiou" userId="4d314f86-04bd-4c94-b8b5-e595c52c48e0" providerId="ADAL" clId="{3EA1CE42-A8CD-484A-8213-08D7C8FD6E89}" dt="2024-05-21T08:36:58.792" v="39093" actId="1036"/>
          <ac:spMkLst>
            <pc:docMk/>
            <pc:sldMk cId="812568636" sldId="944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4:42:36.726" v="24711"/>
          <ac:spMkLst>
            <pc:docMk/>
            <pc:sldMk cId="812568636" sldId="944"/>
            <ac:spMk id="8" creationId="{8E334273-2B90-438D-A721-04EC3490980C}"/>
          </ac:spMkLst>
        </pc:spChg>
        <pc:spChg chg="add mod">
          <ac:chgData name="Filotas Theodosiou" userId="4d314f86-04bd-4c94-b8b5-e595c52c48e0" providerId="ADAL" clId="{3EA1CE42-A8CD-484A-8213-08D7C8FD6E89}" dt="2024-05-16T14:42:36.726" v="24711"/>
          <ac:spMkLst>
            <pc:docMk/>
            <pc:sldMk cId="812568636" sldId="944"/>
            <ac:spMk id="9" creationId="{3939021E-5481-A03C-F3D2-A4449A4AB770}"/>
          </ac:spMkLst>
        </pc:spChg>
        <pc:spChg chg="add del mod">
          <ac:chgData name="Filotas Theodosiou" userId="4d314f86-04bd-4c94-b8b5-e595c52c48e0" providerId="ADAL" clId="{3EA1CE42-A8CD-484A-8213-08D7C8FD6E89}" dt="2024-05-16T14:42:38.861" v="24712" actId="478"/>
          <ac:spMkLst>
            <pc:docMk/>
            <pc:sldMk cId="812568636" sldId="944"/>
            <ac:spMk id="10" creationId="{B94403C8-85BA-9CE9-1081-E11B09A0A31C}"/>
          </ac:spMkLst>
        </pc:spChg>
        <pc:spChg chg="del">
          <ac:chgData name="Filotas Theodosiou" userId="4d314f86-04bd-4c94-b8b5-e595c52c48e0" providerId="ADAL" clId="{3EA1CE42-A8CD-484A-8213-08D7C8FD6E89}" dt="2024-05-16T14:42:36.409" v="24710" actId="478"/>
          <ac:spMkLst>
            <pc:docMk/>
            <pc:sldMk cId="812568636" sldId="944"/>
            <ac:spMk id="56" creationId="{0D1CF18C-9C38-4ECF-0C35-42BE8314ADA8}"/>
          </ac:spMkLst>
        </pc:spChg>
        <pc:cxnChg chg="add del mod">
          <ac:chgData name="Filotas Theodosiou" userId="4d314f86-04bd-4c94-b8b5-e595c52c48e0" providerId="ADAL" clId="{3EA1CE42-A8CD-484A-8213-08D7C8FD6E89}" dt="2024-05-16T14:39:50.387" v="24685"/>
          <ac:cxnSpMkLst>
            <pc:docMk/>
            <pc:sldMk cId="812568636" sldId="944"/>
            <ac:cxnSpMk id="6" creationId="{F1C0A517-2362-240C-FD70-2F722502B0FF}"/>
          </ac:cxnSpMkLst>
        </pc:cxnChg>
      </pc:sldChg>
      <pc:sldChg chg="addSp delSp modSp add del mod">
        <pc:chgData name="Filotas Theodosiou" userId="4d314f86-04bd-4c94-b8b5-e595c52c48e0" providerId="ADAL" clId="{3EA1CE42-A8CD-484A-8213-08D7C8FD6E89}" dt="2024-05-21T12:18:11.436" v="41205" actId="2696"/>
        <pc:sldMkLst>
          <pc:docMk/>
          <pc:sldMk cId="2079361656" sldId="945"/>
        </pc:sldMkLst>
        <pc:spChg chg="del">
          <ac:chgData name="Filotas Theodosiou" userId="4d314f86-04bd-4c94-b8b5-e595c52c48e0" providerId="ADAL" clId="{3EA1CE42-A8CD-484A-8213-08D7C8FD6E89}" dt="2024-05-16T14:42:28.161" v="24707" actId="478"/>
          <ac:spMkLst>
            <pc:docMk/>
            <pc:sldMk cId="2079361656" sldId="945"/>
            <ac:spMk id="4" creationId="{08455D14-EE58-2983-BA9C-FE5A4A44FA6C}"/>
          </ac:spMkLst>
        </pc:spChg>
        <pc:spChg chg="add mod">
          <ac:chgData name="Filotas Theodosiou" userId="4d314f86-04bd-4c94-b8b5-e595c52c48e0" providerId="ADAL" clId="{3EA1CE42-A8CD-484A-8213-08D7C8FD6E89}" dt="2024-05-16T14:39:51.974" v="24686"/>
          <ac:spMkLst>
            <pc:docMk/>
            <pc:sldMk cId="2079361656" sldId="945"/>
            <ac:spMk id="5" creationId="{41A83765-BDD9-A4EA-072C-A007CE29F756}"/>
          </ac:spMkLst>
        </pc:spChg>
        <pc:spChg chg="mod">
          <ac:chgData name="Filotas Theodosiou" userId="4d314f86-04bd-4c94-b8b5-e595c52c48e0" providerId="ADAL" clId="{3EA1CE42-A8CD-484A-8213-08D7C8FD6E89}" dt="2024-05-21T08:37:01.526" v="39095" actId="20577"/>
          <ac:spMkLst>
            <pc:docMk/>
            <pc:sldMk cId="2079361656" sldId="945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16T14:42:28.409" v="24708"/>
          <ac:spMkLst>
            <pc:docMk/>
            <pc:sldMk cId="2079361656" sldId="945"/>
            <ac:spMk id="9" creationId="{2D7B8C07-E674-2431-BF1E-FB26911D33D5}"/>
          </ac:spMkLst>
        </pc:spChg>
        <pc:spChg chg="add mod">
          <ac:chgData name="Filotas Theodosiou" userId="4d314f86-04bd-4c94-b8b5-e595c52c48e0" providerId="ADAL" clId="{3EA1CE42-A8CD-484A-8213-08D7C8FD6E89}" dt="2024-05-16T14:42:28.409" v="24708"/>
          <ac:spMkLst>
            <pc:docMk/>
            <pc:sldMk cId="2079361656" sldId="945"/>
            <ac:spMk id="10" creationId="{D7B1EF9F-8B6E-8443-E0BE-FC07F55499F5}"/>
          </ac:spMkLst>
        </pc:spChg>
        <pc:spChg chg="add del mod">
          <ac:chgData name="Filotas Theodosiou" userId="4d314f86-04bd-4c94-b8b5-e595c52c48e0" providerId="ADAL" clId="{3EA1CE42-A8CD-484A-8213-08D7C8FD6E89}" dt="2024-05-16T14:42:30.607" v="24709" actId="478"/>
          <ac:spMkLst>
            <pc:docMk/>
            <pc:sldMk cId="2079361656" sldId="945"/>
            <ac:spMk id="11" creationId="{05A1E83F-B11D-6B7C-509B-E31676BE6B4A}"/>
          </ac:spMkLst>
        </pc:spChg>
        <pc:spChg chg="del">
          <ac:chgData name="Filotas Theodosiou" userId="4d314f86-04bd-4c94-b8b5-e595c52c48e0" providerId="ADAL" clId="{3EA1CE42-A8CD-484A-8213-08D7C8FD6E89}" dt="2024-05-16T14:42:28.161" v="24707" actId="478"/>
          <ac:spMkLst>
            <pc:docMk/>
            <pc:sldMk cId="2079361656" sldId="945"/>
            <ac:spMk id="56" creationId="{0D1CF18C-9C38-4ECF-0C35-42BE8314ADA8}"/>
          </ac:spMkLst>
        </pc:spChg>
        <pc:cxnChg chg="add mod">
          <ac:chgData name="Filotas Theodosiou" userId="4d314f86-04bd-4c94-b8b5-e595c52c48e0" providerId="ADAL" clId="{3EA1CE42-A8CD-484A-8213-08D7C8FD6E89}" dt="2024-05-16T14:40:01.728" v="24690" actId="1076"/>
          <ac:cxnSpMkLst>
            <pc:docMk/>
            <pc:sldMk cId="2079361656" sldId="945"/>
            <ac:cxnSpMk id="6" creationId="{A3023B2C-3AE3-2FE8-AD17-2E9CAB2C685B}"/>
          </ac:cxnSpMkLst>
        </pc:cxnChg>
      </pc:sldChg>
      <pc:sldChg chg="addSp delSp modSp add mod">
        <pc:chgData name="Filotas Theodosiou" userId="4d314f86-04bd-4c94-b8b5-e595c52c48e0" providerId="ADAL" clId="{3EA1CE42-A8CD-484A-8213-08D7C8FD6E89}" dt="2024-05-21T16:37:35.283" v="43128" actId="478"/>
        <pc:sldMkLst>
          <pc:docMk/>
          <pc:sldMk cId="4247743041" sldId="945"/>
        </pc:sldMkLst>
        <pc:spChg chg="add mod">
          <ac:chgData name="Filotas Theodosiou" userId="4d314f86-04bd-4c94-b8b5-e595c52c48e0" providerId="ADAL" clId="{3EA1CE42-A8CD-484A-8213-08D7C8FD6E89}" dt="2024-05-21T16:37:32.820" v="43127"/>
          <ac:spMkLst>
            <pc:docMk/>
            <pc:sldMk cId="4247743041" sldId="945"/>
            <ac:spMk id="4" creationId="{C1794A57-8B25-9803-3DC5-19392191F786}"/>
          </ac:spMkLst>
        </pc:spChg>
        <pc:spChg chg="del">
          <ac:chgData name="Filotas Theodosiou" userId="4d314f86-04bd-4c94-b8b5-e595c52c48e0" providerId="ADAL" clId="{3EA1CE42-A8CD-484A-8213-08D7C8FD6E89}" dt="2024-05-21T16:37:32.573" v="43126" actId="478"/>
          <ac:spMkLst>
            <pc:docMk/>
            <pc:sldMk cId="4247743041" sldId="945"/>
            <ac:spMk id="5" creationId="{41A83765-BDD9-A4EA-072C-A007CE29F756}"/>
          </ac:spMkLst>
        </pc:spChg>
        <pc:spChg chg="add del mod">
          <ac:chgData name="Filotas Theodosiou" userId="4d314f86-04bd-4c94-b8b5-e595c52c48e0" providerId="ADAL" clId="{3EA1CE42-A8CD-484A-8213-08D7C8FD6E89}" dt="2024-05-21T16:37:35.283" v="43128" actId="478"/>
          <ac:spMkLst>
            <pc:docMk/>
            <pc:sldMk cId="4247743041" sldId="945"/>
            <ac:spMk id="8" creationId="{1C72E1D8-C8E5-923C-C652-EB50649ECEFF}"/>
          </ac:spMkLst>
        </pc:spChg>
      </pc:sldChg>
      <pc:sldChg chg="addSp delSp modSp add mod">
        <pc:chgData name="Filotas Theodosiou" userId="4d314f86-04bd-4c94-b8b5-e595c52c48e0" providerId="ADAL" clId="{3EA1CE42-A8CD-484A-8213-08D7C8FD6E89}" dt="2024-05-21T16:37:42.239" v="43133" actId="20577"/>
        <pc:sldMkLst>
          <pc:docMk/>
          <pc:sldMk cId="2648391711" sldId="946"/>
        </pc:sldMkLst>
        <pc:spChg chg="add mod">
          <ac:chgData name="Filotas Theodosiou" userId="4d314f86-04bd-4c94-b8b5-e595c52c48e0" providerId="ADAL" clId="{3EA1CE42-A8CD-484A-8213-08D7C8FD6E89}" dt="2024-05-21T16:37:22.016" v="43124"/>
          <ac:spMkLst>
            <pc:docMk/>
            <pc:sldMk cId="2648391711" sldId="946"/>
            <ac:spMk id="4" creationId="{8A437EE1-08EA-ADB1-D99F-63801DD1D36B}"/>
          </ac:spMkLst>
        </pc:spChg>
        <pc:spChg chg="add del mod">
          <ac:chgData name="Filotas Theodosiou" userId="4d314f86-04bd-4c94-b8b5-e595c52c48e0" providerId="ADAL" clId="{3EA1CE42-A8CD-484A-8213-08D7C8FD6E89}" dt="2024-05-21T16:37:26.958" v="43125" actId="478"/>
          <ac:spMkLst>
            <pc:docMk/>
            <pc:sldMk cId="2648391711" sldId="946"/>
            <ac:spMk id="8" creationId="{4E88BF0B-AFEA-21D2-17FF-6A2893FAE1E0}"/>
          </ac:spMkLst>
        </pc:spChg>
        <pc:spChg chg="mod">
          <ac:chgData name="Filotas Theodosiou" userId="4d314f86-04bd-4c94-b8b5-e595c52c48e0" providerId="ADAL" clId="{3EA1CE42-A8CD-484A-8213-08D7C8FD6E89}" dt="2024-05-21T16:37:42.239" v="43133" actId="20577"/>
          <ac:spMkLst>
            <pc:docMk/>
            <pc:sldMk cId="2648391711" sldId="946"/>
            <ac:spMk id="11" creationId="{8F6CFC47-5041-4E9E-289D-628A4D441DA9}"/>
          </ac:spMkLst>
        </pc:spChg>
      </pc:sldChg>
      <pc:sldChg chg="addSp delSp modSp add del mod">
        <pc:chgData name="Filotas Theodosiou" userId="4d314f86-04bd-4c94-b8b5-e595c52c48e0" providerId="ADAL" clId="{3EA1CE42-A8CD-484A-8213-08D7C8FD6E89}" dt="2024-05-21T12:18:11.436" v="41205" actId="2696"/>
        <pc:sldMkLst>
          <pc:docMk/>
          <pc:sldMk cId="3246765039" sldId="946"/>
        </pc:sldMkLst>
        <pc:spChg chg="del">
          <ac:chgData name="Filotas Theodosiou" userId="4d314f86-04bd-4c94-b8b5-e595c52c48e0" providerId="ADAL" clId="{3EA1CE42-A8CD-484A-8213-08D7C8FD6E89}" dt="2024-05-16T14:42:23.768" v="24705" actId="478"/>
          <ac:spMkLst>
            <pc:docMk/>
            <pc:sldMk cId="3246765039" sldId="946"/>
            <ac:spMk id="4" creationId="{08455D14-EE58-2983-BA9C-FE5A4A44FA6C}"/>
          </ac:spMkLst>
        </pc:spChg>
        <pc:spChg chg="mod">
          <ac:chgData name="Filotas Theodosiou" userId="4d314f86-04bd-4c94-b8b5-e595c52c48e0" providerId="ADAL" clId="{3EA1CE42-A8CD-484A-8213-08D7C8FD6E89}" dt="2024-05-21T08:37:06.701" v="39097" actId="20577"/>
          <ac:spMkLst>
            <pc:docMk/>
            <pc:sldMk cId="3246765039" sldId="946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16T14:42:23.768" v="24705" actId="478"/>
          <ac:spMkLst>
            <pc:docMk/>
            <pc:sldMk cId="3246765039" sldId="946"/>
            <ac:spMk id="8" creationId="{DFF4531F-3FC3-8AC2-2FE8-A72BC5ED5502}"/>
          </ac:spMkLst>
        </pc:spChg>
        <pc:spChg chg="add mod">
          <ac:chgData name="Filotas Theodosiou" userId="4d314f86-04bd-4c94-b8b5-e595c52c48e0" providerId="ADAL" clId="{3EA1CE42-A8CD-484A-8213-08D7C8FD6E89}" dt="2024-05-16T14:42:24.076" v="24706"/>
          <ac:spMkLst>
            <pc:docMk/>
            <pc:sldMk cId="3246765039" sldId="946"/>
            <ac:spMk id="9" creationId="{77932536-C9B6-14AB-73D5-8DBBBEB7230D}"/>
          </ac:spMkLst>
        </pc:spChg>
        <pc:spChg chg="add mod">
          <ac:chgData name="Filotas Theodosiou" userId="4d314f86-04bd-4c94-b8b5-e595c52c48e0" providerId="ADAL" clId="{3EA1CE42-A8CD-484A-8213-08D7C8FD6E89}" dt="2024-05-16T14:42:24.076" v="24706"/>
          <ac:spMkLst>
            <pc:docMk/>
            <pc:sldMk cId="3246765039" sldId="946"/>
            <ac:spMk id="10" creationId="{2953667B-059B-9E8D-4845-09C1FD4EF023}"/>
          </ac:spMkLst>
        </pc:spChg>
        <pc:spChg chg="add mod">
          <ac:chgData name="Filotas Theodosiou" userId="4d314f86-04bd-4c94-b8b5-e595c52c48e0" providerId="ADAL" clId="{3EA1CE42-A8CD-484A-8213-08D7C8FD6E89}" dt="2024-05-16T14:42:24.076" v="24706"/>
          <ac:spMkLst>
            <pc:docMk/>
            <pc:sldMk cId="3246765039" sldId="946"/>
            <ac:spMk id="11" creationId="{8F6CFC47-5041-4E9E-289D-628A4D441DA9}"/>
          </ac:spMkLst>
        </pc:spChg>
        <pc:spChg chg="del">
          <ac:chgData name="Filotas Theodosiou" userId="4d314f86-04bd-4c94-b8b5-e595c52c48e0" providerId="ADAL" clId="{3EA1CE42-A8CD-484A-8213-08D7C8FD6E89}" dt="2024-05-16T14:42:23.768" v="24705" actId="478"/>
          <ac:spMkLst>
            <pc:docMk/>
            <pc:sldMk cId="3246765039" sldId="946"/>
            <ac:spMk id="56" creationId="{0D1CF18C-9C38-4ECF-0C35-42BE8314ADA8}"/>
          </ac:spMkLst>
        </pc:spChg>
      </pc:sldChg>
      <pc:sldChg chg="addSp delSp modSp add mod">
        <pc:chgData name="Filotas Theodosiou" userId="4d314f86-04bd-4c94-b8b5-e595c52c48e0" providerId="ADAL" clId="{3EA1CE42-A8CD-484A-8213-08D7C8FD6E89}" dt="2024-05-21T16:37:49.105" v="43135"/>
        <pc:sldMkLst>
          <pc:docMk/>
          <pc:sldMk cId="2012554991" sldId="947"/>
        </pc:sldMkLst>
        <pc:spChg chg="add mod">
          <ac:chgData name="Filotas Theodosiou" userId="4d314f86-04bd-4c94-b8b5-e595c52c48e0" providerId="ADAL" clId="{3EA1CE42-A8CD-484A-8213-08D7C8FD6E89}" dt="2024-05-21T16:37:16.811" v="43123"/>
          <ac:spMkLst>
            <pc:docMk/>
            <pc:sldMk cId="2012554991" sldId="947"/>
            <ac:spMk id="4" creationId="{68595A7A-9FCD-1886-1308-79EA71FBBCBE}"/>
          </ac:spMkLst>
        </pc:spChg>
        <pc:spChg chg="del">
          <ac:chgData name="Filotas Theodosiou" userId="4d314f86-04bd-4c94-b8b5-e595c52c48e0" providerId="ADAL" clId="{3EA1CE42-A8CD-484A-8213-08D7C8FD6E89}" dt="2024-05-21T16:37:16.508" v="43122" actId="478"/>
          <ac:spMkLst>
            <pc:docMk/>
            <pc:sldMk cId="2012554991" sldId="947"/>
            <ac:spMk id="5" creationId="{41A83765-BDD9-A4EA-072C-A007CE29F756}"/>
          </ac:spMkLst>
        </pc:spChg>
        <pc:spChg chg="add mod">
          <ac:chgData name="Filotas Theodosiou" userId="4d314f86-04bd-4c94-b8b5-e595c52c48e0" providerId="ADAL" clId="{3EA1CE42-A8CD-484A-8213-08D7C8FD6E89}" dt="2024-05-21T16:37:16.811" v="43123"/>
          <ac:spMkLst>
            <pc:docMk/>
            <pc:sldMk cId="2012554991" sldId="947"/>
            <ac:spMk id="8" creationId="{C8F04151-1BBA-9A22-1A34-C509716BC8EA}"/>
          </ac:spMkLst>
        </pc:spChg>
        <pc:spChg chg="del">
          <ac:chgData name="Filotas Theodosiou" userId="4d314f86-04bd-4c94-b8b5-e595c52c48e0" providerId="ADAL" clId="{3EA1CE42-A8CD-484A-8213-08D7C8FD6E89}" dt="2024-05-21T16:37:16.508" v="43122" actId="478"/>
          <ac:spMkLst>
            <pc:docMk/>
            <pc:sldMk cId="2012554991" sldId="947"/>
            <ac:spMk id="9" creationId="{6F302391-3915-800C-6A1B-E4323465D69D}"/>
          </ac:spMkLst>
        </pc:spChg>
        <pc:spChg chg="del">
          <ac:chgData name="Filotas Theodosiou" userId="4d314f86-04bd-4c94-b8b5-e595c52c48e0" providerId="ADAL" clId="{3EA1CE42-A8CD-484A-8213-08D7C8FD6E89}" dt="2024-05-21T16:37:48.860" v="43134" actId="478"/>
          <ac:spMkLst>
            <pc:docMk/>
            <pc:sldMk cId="2012554991" sldId="947"/>
            <ac:spMk id="13" creationId="{B567AC83-A206-E5E7-CB20-347FD6DB9C74}"/>
          </ac:spMkLst>
        </pc:spChg>
        <pc:spChg chg="add mod">
          <ac:chgData name="Filotas Theodosiou" userId="4d314f86-04bd-4c94-b8b5-e595c52c48e0" providerId="ADAL" clId="{3EA1CE42-A8CD-484A-8213-08D7C8FD6E89}" dt="2024-05-21T16:37:49.105" v="43135"/>
          <ac:spMkLst>
            <pc:docMk/>
            <pc:sldMk cId="2012554991" sldId="947"/>
            <ac:spMk id="14" creationId="{8B3FCCC6-A949-D7A2-6F9D-D5D6943AB7A1}"/>
          </ac:spMkLst>
        </pc:spChg>
      </pc:sldChg>
      <pc:sldChg chg="addSp delSp modSp add del mod">
        <pc:chgData name="Filotas Theodosiou" userId="4d314f86-04bd-4c94-b8b5-e595c52c48e0" providerId="ADAL" clId="{3EA1CE42-A8CD-484A-8213-08D7C8FD6E89}" dt="2024-05-21T12:18:11.436" v="41205" actId="2696"/>
        <pc:sldMkLst>
          <pc:docMk/>
          <pc:sldMk cId="3484266254" sldId="947"/>
        </pc:sldMkLst>
        <pc:spChg chg="del">
          <ac:chgData name="Filotas Theodosiou" userId="4d314f86-04bd-4c94-b8b5-e595c52c48e0" providerId="ADAL" clId="{3EA1CE42-A8CD-484A-8213-08D7C8FD6E89}" dt="2024-05-16T14:42:18.630" v="24703" actId="478"/>
          <ac:spMkLst>
            <pc:docMk/>
            <pc:sldMk cId="3484266254" sldId="947"/>
            <ac:spMk id="4" creationId="{08455D14-EE58-2983-BA9C-FE5A4A44FA6C}"/>
          </ac:spMkLst>
        </pc:spChg>
        <pc:spChg chg="mod">
          <ac:chgData name="Filotas Theodosiou" userId="4d314f86-04bd-4c94-b8b5-e595c52c48e0" providerId="ADAL" clId="{3EA1CE42-A8CD-484A-8213-08D7C8FD6E89}" dt="2024-05-21T08:37:09.594" v="39099" actId="20577"/>
          <ac:spMkLst>
            <pc:docMk/>
            <pc:sldMk cId="3484266254" sldId="947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16T14:42:18.630" v="24703" actId="478"/>
          <ac:spMkLst>
            <pc:docMk/>
            <pc:sldMk cId="3484266254" sldId="947"/>
            <ac:spMk id="8" creationId="{DFF4531F-3FC3-8AC2-2FE8-A72BC5ED5502}"/>
          </ac:spMkLst>
        </pc:spChg>
        <pc:spChg chg="add mod">
          <ac:chgData name="Filotas Theodosiou" userId="4d314f86-04bd-4c94-b8b5-e595c52c48e0" providerId="ADAL" clId="{3EA1CE42-A8CD-484A-8213-08D7C8FD6E89}" dt="2024-05-16T14:41:08.022" v="24694"/>
          <ac:spMkLst>
            <pc:docMk/>
            <pc:sldMk cId="3484266254" sldId="947"/>
            <ac:spMk id="9" creationId="{6F302391-3915-800C-6A1B-E4323465D69D}"/>
          </ac:spMkLst>
        </pc:spChg>
        <pc:spChg chg="add mod">
          <ac:chgData name="Filotas Theodosiou" userId="4d314f86-04bd-4c94-b8b5-e595c52c48e0" providerId="ADAL" clId="{3EA1CE42-A8CD-484A-8213-08D7C8FD6E89}" dt="2024-05-16T14:42:18.869" v="24704"/>
          <ac:spMkLst>
            <pc:docMk/>
            <pc:sldMk cId="3484266254" sldId="947"/>
            <ac:spMk id="11" creationId="{B6655712-0B0D-9AF4-6287-933731AD0CDE}"/>
          </ac:spMkLst>
        </pc:spChg>
        <pc:spChg chg="add mod">
          <ac:chgData name="Filotas Theodosiou" userId="4d314f86-04bd-4c94-b8b5-e595c52c48e0" providerId="ADAL" clId="{3EA1CE42-A8CD-484A-8213-08D7C8FD6E89}" dt="2024-05-16T14:42:18.869" v="24704"/>
          <ac:spMkLst>
            <pc:docMk/>
            <pc:sldMk cId="3484266254" sldId="947"/>
            <ac:spMk id="12" creationId="{BD1B263A-23E8-DBE4-2652-AD393F42D73E}"/>
          </ac:spMkLst>
        </pc:spChg>
        <pc:spChg chg="add mod">
          <ac:chgData name="Filotas Theodosiou" userId="4d314f86-04bd-4c94-b8b5-e595c52c48e0" providerId="ADAL" clId="{3EA1CE42-A8CD-484A-8213-08D7C8FD6E89}" dt="2024-05-16T14:42:18.869" v="24704"/>
          <ac:spMkLst>
            <pc:docMk/>
            <pc:sldMk cId="3484266254" sldId="947"/>
            <ac:spMk id="13" creationId="{B567AC83-A206-E5E7-CB20-347FD6DB9C74}"/>
          </ac:spMkLst>
        </pc:spChg>
        <pc:spChg chg="del">
          <ac:chgData name="Filotas Theodosiou" userId="4d314f86-04bd-4c94-b8b5-e595c52c48e0" providerId="ADAL" clId="{3EA1CE42-A8CD-484A-8213-08D7C8FD6E89}" dt="2024-05-16T14:42:18.630" v="24703" actId="478"/>
          <ac:spMkLst>
            <pc:docMk/>
            <pc:sldMk cId="3484266254" sldId="947"/>
            <ac:spMk id="56" creationId="{0D1CF18C-9C38-4ECF-0C35-42BE8314ADA8}"/>
          </ac:spMkLst>
        </pc:spChg>
        <pc:cxnChg chg="add mod">
          <ac:chgData name="Filotas Theodosiou" userId="4d314f86-04bd-4c94-b8b5-e595c52c48e0" providerId="ADAL" clId="{3EA1CE42-A8CD-484A-8213-08D7C8FD6E89}" dt="2024-05-16T14:41:14.414" v="24696" actId="1076"/>
          <ac:cxnSpMkLst>
            <pc:docMk/>
            <pc:sldMk cId="3484266254" sldId="947"/>
            <ac:cxnSpMk id="10" creationId="{C6A8FA6F-B847-E33C-3586-4F2B2698A557}"/>
          </ac:cxnSpMkLst>
        </pc:cxnChg>
      </pc:sldChg>
      <pc:sldChg chg="addSp delSp modSp add del mod">
        <pc:chgData name="Filotas Theodosiou" userId="4d314f86-04bd-4c94-b8b5-e595c52c48e0" providerId="ADAL" clId="{3EA1CE42-A8CD-484A-8213-08D7C8FD6E89}" dt="2024-05-21T12:18:11.436" v="41205" actId="2696"/>
        <pc:sldMkLst>
          <pc:docMk/>
          <pc:sldMk cId="386565169" sldId="948"/>
        </pc:sldMkLst>
        <pc:spChg chg="mod">
          <ac:chgData name="Filotas Theodosiou" userId="4d314f86-04bd-4c94-b8b5-e595c52c48e0" providerId="ADAL" clId="{3EA1CE42-A8CD-484A-8213-08D7C8FD6E89}" dt="2024-05-16T14:42:09.202" v="24702" actId="1076"/>
          <ac:spMkLst>
            <pc:docMk/>
            <pc:sldMk cId="386565169" sldId="948"/>
            <ac:spMk id="4" creationId="{08455D14-EE58-2983-BA9C-FE5A4A44FA6C}"/>
          </ac:spMkLst>
        </pc:spChg>
        <pc:spChg chg="mod">
          <ac:chgData name="Filotas Theodosiou" userId="4d314f86-04bd-4c94-b8b5-e595c52c48e0" providerId="ADAL" clId="{3EA1CE42-A8CD-484A-8213-08D7C8FD6E89}" dt="2024-05-21T12:05:22.249" v="40936" actId="20577"/>
          <ac:spMkLst>
            <pc:docMk/>
            <pc:sldMk cId="386565169" sldId="948"/>
            <ac:spMk id="5" creationId="{41A83765-BDD9-A4EA-072C-A007CE29F756}"/>
          </ac:spMkLst>
        </pc:spChg>
        <pc:spChg chg="mod">
          <ac:chgData name="Filotas Theodosiou" userId="4d314f86-04bd-4c94-b8b5-e595c52c48e0" providerId="ADAL" clId="{3EA1CE42-A8CD-484A-8213-08D7C8FD6E89}" dt="2024-05-21T08:37:14.053" v="39101" actId="20577"/>
          <ac:spMkLst>
            <pc:docMk/>
            <pc:sldMk cId="386565169" sldId="948"/>
            <ac:spMk id="7" creationId="{F34A485A-58FE-024C-9F2B-D7FB79901FE6}"/>
          </ac:spMkLst>
        </pc:spChg>
        <pc:spChg chg="mod">
          <ac:chgData name="Filotas Theodosiou" userId="4d314f86-04bd-4c94-b8b5-e595c52c48e0" providerId="ADAL" clId="{3EA1CE42-A8CD-484A-8213-08D7C8FD6E89}" dt="2024-05-16T14:42:09.202" v="24702" actId="1076"/>
          <ac:spMkLst>
            <pc:docMk/>
            <pc:sldMk cId="386565169" sldId="948"/>
            <ac:spMk id="8" creationId="{DFF4531F-3FC3-8AC2-2FE8-A72BC5ED5502}"/>
          </ac:spMkLst>
        </pc:spChg>
        <pc:spChg chg="add mod">
          <ac:chgData name="Filotas Theodosiou" userId="4d314f86-04bd-4c94-b8b5-e595c52c48e0" providerId="ADAL" clId="{3EA1CE42-A8CD-484A-8213-08D7C8FD6E89}" dt="2024-05-16T14:41:38.463" v="24698"/>
          <ac:spMkLst>
            <pc:docMk/>
            <pc:sldMk cId="386565169" sldId="948"/>
            <ac:spMk id="11" creationId="{797A80A1-94BA-D557-F007-B7B776DCA528}"/>
          </ac:spMkLst>
        </pc:spChg>
        <pc:spChg chg="mod">
          <ac:chgData name="Filotas Theodosiou" userId="4d314f86-04bd-4c94-b8b5-e595c52c48e0" providerId="ADAL" clId="{3EA1CE42-A8CD-484A-8213-08D7C8FD6E89}" dt="2024-05-16T14:42:09.202" v="24702" actId="1076"/>
          <ac:spMkLst>
            <pc:docMk/>
            <pc:sldMk cId="386565169" sldId="948"/>
            <ac:spMk id="56" creationId="{0D1CF18C-9C38-4ECF-0C35-42BE8314ADA8}"/>
          </ac:spMkLst>
        </pc:spChg>
        <pc:cxnChg chg="add mod">
          <ac:chgData name="Filotas Theodosiou" userId="4d314f86-04bd-4c94-b8b5-e595c52c48e0" providerId="ADAL" clId="{3EA1CE42-A8CD-484A-8213-08D7C8FD6E89}" dt="2024-05-16T14:41:56.981" v="24701" actId="208"/>
          <ac:cxnSpMkLst>
            <pc:docMk/>
            <pc:sldMk cId="386565169" sldId="948"/>
            <ac:cxnSpMk id="12" creationId="{2E6A6F3D-1C90-C38A-61BA-5BA7D205D699}"/>
          </ac:cxnSpMkLst>
        </pc:cxnChg>
        <pc:cxnChg chg="add del mod">
          <ac:chgData name="Filotas Theodosiou" userId="4d314f86-04bd-4c94-b8b5-e595c52c48e0" providerId="ADAL" clId="{3EA1CE42-A8CD-484A-8213-08D7C8FD6E89}" dt="2024-05-16T14:43:13.662" v="24719"/>
          <ac:cxnSpMkLst>
            <pc:docMk/>
            <pc:sldMk cId="386565169" sldId="948"/>
            <ac:cxnSpMk id="13" creationId="{61399988-83D1-34EA-BE6D-C46B095471A1}"/>
          </ac:cxnSpMkLst>
        </pc:cxnChg>
        <pc:cxnChg chg="add del mod">
          <ac:chgData name="Filotas Theodosiou" userId="4d314f86-04bd-4c94-b8b5-e595c52c48e0" providerId="ADAL" clId="{3EA1CE42-A8CD-484A-8213-08D7C8FD6E89}" dt="2024-05-16T14:43:13.662" v="24719"/>
          <ac:cxnSpMkLst>
            <pc:docMk/>
            <pc:sldMk cId="386565169" sldId="948"/>
            <ac:cxnSpMk id="14" creationId="{0B84E611-01BB-3337-544C-057143E985B6}"/>
          </ac:cxnSpMkLst>
        </pc:cxnChg>
        <pc:cxnChg chg="add del mod">
          <ac:chgData name="Filotas Theodosiou" userId="4d314f86-04bd-4c94-b8b5-e595c52c48e0" providerId="ADAL" clId="{3EA1CE42-A8CD-484A-8213-08D7C8FD6E89}" dt="2024-05-16T14:43:13.662" v="24719"/>
          <ac:cxnSpMkLst>
            <pc:docMk/>
            <pc:sldMk cId="386565169" sldId="948"/>
            <ac:cxnSpMk id="15" creationId="{65729EA2-D53D-583E-B3C4-096BE92292DD}"/>
          </ac:cxnSpMkLst>
        </pc:cxnChg>
        <pc:cxnChg chg="add del mod">
          <ac:chgData name="Filotas Theodosiou" userId="4d314f86-04bd-4c94-b8b5-e595c52c48e0" providerId="ADAL" clId="{3EA1CE42-A8CD-484A-8213-08D7C8FD6E89}" dt="2024-05-16T14:43:13.662" v="24719"/>
          <ac:cxnSpMkLst>
            <pc:docMk/>
            <pc:sldMk cId="386565169" sldId="948"/>
            <ac:cxnSpMk id="16" creationId="{E6171751-4597-A72C-6AD8-C90BA6655DF5}"/>
          </ac:cxnSpMkLst>
        </pc:cxnChg>
        <pc:cxnChg chg="add del mod">
          <ac:chgData name="Filotas Theodosiou" userId="4d314f86-04bd-4c94-b8b5-e595c52c48e0" providerId="ADAL" clId="{3EA1CE42-A8CD-484A-8213-08D7C8FD6E89}" dt="2024-05-16T14:43:23.437" v="24722" actId="478"/>
          <ac:cxnSpMkLst>
            <pc:docMk/>
            <pc:sldMk cId="386565169" sldId="948"/>
            <ac:cxnSpMk id="22" creationId="{7083C180-768D-E366-7B8B-69E8EB712674}"/>
          </ac:cxnSpMkLst>
        </pc:cxnChg>
        <pc:cxnChg chg="add del mod">
          <ac:chgData name="Filotas Theodosiou" userId="4d314f86-04bd-4c94-b8b5-e595c52c48e0" providerId="ADAL" clId="{3EA1CE42-A8CD-484A-8213-08D7C8FD6E89}" dt="2024-05-16T14:43:23.437" v="24722" actId="478"/>
          <ac:cxnSpMkLst>
            <pc:docMk/>
            <pc:sldMk cId="386565169" sldId="948"/>
            <ac:cxnSpMk id="24" creationId="{2978D976-05D5-1870-F11A-788350CCFBA8}"/>
          </ac:cxnSpMkLst>
        </pc:cxnChg>
        <pc:cxnChg chg="add del mod">
          <ac:chgData name="Filotas Theodosiou" userId="4d314f86-04bd-4c94-b8b5-e595c52c48e0" providerId="ADAL" clId="{3EA1CE42-A8CD-484A-8213-08D7C8FD6E89}" dt="2024-05-16T14:43:23.437" v="24722" actId="478"/>
          <ac:cxnSpMkLst>
            <pc:docMk/>
            <pc:sldMk cId="386565169" sldId="948"/>
            <ac:cxnSpMk id="25" creationId="{887AEFB9-FFF9-43FB-291C-F7F25193C889}"/>
          </ac:cxnSpMkLst>
        </pc:cxnChg>
        <pc:cxnChg chg="add del mod">
          <ac:chgData name="Filotas Theodosiou" userId="4d314f86-04bd-4c94-b8b5-e595c52c48e0" providerId="ADAL" clId="{3EA1CE42-A8CD-484A-8213-08D7C8FD6E89}" dt="2024-05-16T14:43:23.437" v="24722" actId="478"/>
          <ac:cxnSpMkLst>
            <pc:docMk/>
            <pc:sldMk cId="386565169" sldId="948"/>
            <ac:cxnSpMk id="28" creationId="{1EA5DB86-173B-56D9-F595-E3DA7447A679}"/>
          </ac:cxnSpMkLst>
        </pc:cxnChg>
      </pc:sldChg>
      <pc:sldChg chg="addSp delSp modSp add mod">
        <pc:chgData name="Filotas Theodosiou" userId="4d314f86-04bd-4c94-b8b5-e595c52c48e0" providerId="ADAL" clId="{3EA1CE42-A8CD-484A-8213-08D7C8FD6E89}" dt="2024-05-21T16:37:52.825" v="43137"/>
        <pc:sldMkLst>
          <pc:docMk/>
          <pc:sldMk cId="3209100586" sldId="948"/>
        </pc:sldMkLst>
        <pc:spChg chg="mod">
          <ac:chgData name="Filotas Theodosiou" userId="4d314f86-04bd-4c94-b8b5-e595c52c48e0" providerId="ADAL" clId="{3EA1CE42-A8CD-484A-8213-08D7C8FD6E89}" dt="2024-05-21T12:23:58.038" v="41477" actId="20577"/>
          <ac:spMkLst>
            <pc:docMk/>
            <pc:sldMk cId="3209100586" sldId="948"/>
            <ac:spMk id="5" creationId="{41A83765-BDD9-A4EA-072C-A007CE29F756}"/>
          </ac:spMkLst>
        </pc:spChg>
        <pc:spChg chg="del mod">
          <ac:chgData name="Filotas Theodosiou" userId="4d314f86-04bd-4c94-b8b5-e595c52c48e0" providerId="ADAL" clId="{3EA1CE42-A8CD-484A-8213-08D7C8FD6E89}" dt="2024-05-21T16:37:52.573" v="43136" actId="478"/>
          <ac:spMkLst>
            <pc:docMk/>
            <pc:sldMk cId="3209100586" sldId="948"/>
            <ac:spMk id="8" creationId="{DFF4531F-3FC3-8AC2-2FE8-A72BC5ED5502}"/>
          </ac:spMkLst>
        </pc:spChg>
        <pc:spChg chg="mod">
          <ac:chgData name="Filotas Theodosiou" userId="4d314f86-04bd-4c94-b8b5-e595c52c48e0" providerId="ADAL" clId="{3EA1CE42-A8CD-484A-8213-08D7C8FD6E89}" dt="2024-05-21T12:24:38.478" v="41527" actId="14100"/>
          <ac:spMkLst>
            <pc:docMk/>
            <pc:sldMk cId="3209100586" sldId="948"/>
            <ac:spMk id="9" creationId="{6F302391-3915-800C-6A1B-E4323465D69D}"/>
          </ac:spMkLst>
        </pc:spChg>
        <pc:spChg chg="mod">
          <ac:chgData name="Filotas Theodosiou" userId="4d314f86-04bd-4c94-b8b5-e595c52c48e0" providerId="ADAL" clId="{3EA1CE42-A8CD-484A-8213-08D7C8FD6E89}" dt="2024-05-21T16:36:50.059" v="43118" actId="1076"/>
          <ac:spMkLst>
            <pc:docMk/>
            <pc:sldMk cId="3209100586" sldId="948"/>
            <ac:spMk id="11" creationId="{797A80A1-94BA-D557-F007-B7B776DCA528}"/>
          </ac:spMkLst>
        </pc:spChg>
        <pc:spChg chg="add mod">
          <ac:chgData name="Filotas Theodosiou" userId="4d314f86-04bd-4c94-b8b5-e595c52c48e0" providerId="ADAL" clId="{3EA1CE42-A8CD-484A-8213-08D7C8FD6E89}" dt="2024-05-21T16:37:52.825" v="43137"/>
          <ac:spMkLst>
            <pc:docMk/>
            <pc:sldMk cId="3209100586" sldId="948"/>
            <ac:spMk id="13" creationId="{E81718BE-8058-5F87-67B2-42F3797B1526}"/>
          </ac:spMkLst>
        </pc:spChg>
        <pc:cxnChg chg="mod">
          <ac:chgData name="Filotas Theodosiou" userId="4d314f86-04bd-4c94-b8b5-e595c52c48e0" providerId="ADAL" clId="{3EA1CE42-A8CD-484A-8213-08D7C8FD6E89}" dt="2024-05-21T12:24:41.944" v="41528" actId="1076"/>
          <ac:cxnSpMkLst>
            <pc:docMk/>
            <pc:sldMk cId="3209100586" sldId="948"/>
            <ac:cxnSpMk id="12" creationId="{2E6A6F3D-1C90-C38A-61BA-5BA7D205D699}"/>
          </ac:cxnSpMkLst>
        </pc:cxnChg>
      </pc:sldChg>
      <pc:sldChg chg="addSp delSp modSp add del mod">
        <pc:chgData name="Filotas Theodosiou" userId="4d314f86-04bd-4c94-b8b5-e595c52c48e0" providerId="ADAL" clId="{3EA1CE42-A8CD-484A-8213-08D7C8FD6E89}" dt="2024-05-21T16:37:57.149" v="43139"/>
        <pc:sldMkLst>
          <pc:docMk/>
          <pc:sldMk cId="298278394" sldId="949"/>
        </pc:sldMkLst>
        <pc:spChg chg="del">
          <ac:chgData name="Filotas Theodosiou" userId="4d314f86-04bd-4c94-b8b5-e595c52c48e0" providerId="ADAL" clId="{3EA1CE42-A8CD-484A-8213-08D7C8FD6E89}" dt="2024-05-21T16:36:59.203" v="43119" actId="478"/>
          <ac:spMkLst>
            <pc:docMk/>
            <pc:sldMk cId="298278394" sldId="949"/>
            <ac:spMk id="5" creationId="{41A83765-BDD9-A4EA-072C-A007CE29F756}"/>
          </ac:spMkLst>
        </pc:spChg>
        <pc:spChg chg="del">
          <ac:chgData name="Filotas Theodosiou" userId="4d314f86-04bd-4c94-b8b5-e595c52c48e0" providerId="ADAL" clId="{3EA1CE42-A8CD-484A-8213-08D7C8FD6E89}" dt="2024-05-21T16:37:56.779" v="43138" actId="478"/>
          <ac:spMkLst>
            <pc:docMk/>
            <pc:sldMk cId="298278394" sldId="949"/>
            <ac:spMk id="8" creationId="{DFF4531F-3FC3-8AC2-2FE8-A72BC5ED5502}"/>
          </ac:spMkLst>
        </pc:spChg>
        <pc:spChg chg="del">
          <ac:chgData name="Filotas Theodosiou" userId="4d314f86-04bd-4c94-b8b5-e595c52c48e0" providerId="ADAL" clId="{3EA1CE42-A8CD-484A-8213-08D7C8FD6E89}" dt="2024-05-21T16:36:59.203" v="43119" actId="478"/>
          <ac:spMkLst>
            <pc:docMk/>
            <pc:sldMk cId="298278394" sldId="949"/>
            <ac:spMk id="9" creationId="{6F302391-3915-800C-6A1B-E4323465D69D}"/>
          </ac:spMkLst>
        </pc:spChg>
        <pc:spChg chg="del">
          <ac:chgData name="Filotas Theodosiou" userId="4d314f86-04bd-4c94-b8b5-e595c52c48e0" providerId="ADAL" clId="{3EA1CE42-A8CD-484A-8213-08D7C8FD6E89}" dt="2024-05-21T16:36:59.203" v="43119" actId="478"/>
          <ac:spMkLst>
            <pc:docMk/>
            <pc:sldMk cId="298278394" sldId="949"/>
            <ac:spMk id="11" creationId="{797A80A1-94BA-D557-F007-B7B776DCA528}"/>
          </ac:spMkLst>
        </pc:spChg>
        <pc:spChg chg="add mod">
          <ac:chgData name="Filotas Theodosiou" userId="4d314f86-04bd-4c94-b8b5-e595c52c48e0" providerId="ADAL" clId="{3EA1CE42-A8CD-484A-8213-08D7C8FD6E89}" dt="2024-05-21T16:36:59.468" v="43120"/>
          <ac:spMkLst>
            <pc:docMk/>
            <pc:sldMk cId="298278394" sldId="949"/>
            <ac:spMk id="15" creationId="{18C1429D-8347-6C4C-4396-DFADDE972ABE}"/>
          </ac:spMkLst>
        </pc:spChg>
        <pc:spChg chg="add mod">
          <ac:chgData name="Filotas Theodosiou" userId="4d314f86-04bd-4c94-b8b5-e595c52c48e0" providerId="ADAL" clId="{3EA1CE42-A8CD-484A-8213-08D7C8FD6E89}" dt="2024-05-21T16:36:59.468" v="43120"/>
          <ac:spMkLst>
            <pc:docMk/>
            <pc:sldMk cId="298278394" sldId="949"/>
            <ac:spMk id="30" creationId="{551AA43D-E306-21A2-A0F0-2358375087DC}"/>
          </ac:spMkLst>
        </pc:spChg>
        <pc:spChg chg="add mod">
          <ac:chgData name="Filotas Theodosiou" userId="4d314f86-04bd-4c94-b8b5-e595c52c48e0" providerId="ADAL" clId="{3EA1CE42-A8CD-484A-8213-08D7C8FD6E89}" dt="2024-05-21T16:36:59.468" v="43120"/>
          <ac:spMkLst>
            <pc:docMk/>
            <pc:sldMk cId="298278394" sldId="949"/>
            <ac:spMk id="31" creationId="{FA150213-7F34-BF90-9131-79E5F053DEE7}"/>
          </ac:spMkLst>
        </pc:spChg>
        <pc:spChg chg="add mod">
          <ac:chgData name="Filotas Theodosiou" userId="4d314f86-04bd-4c94-b8b5-e595c52c48e0" providerId="ADAL" clId="{3EA1CE42-A8CD-484A-8213-08D7C8FD6E89}" dt="2024-05-21T16:37:57.149" v="43139"/>
          <ac:spMkLst>
            <pc:docMk/>
            <pc:sldMk cId="298278394" sldId="949"/>
            <ac:spMk id="32" creationId="{FDDF2D0E-FC8B-1C2C-D32A-C33508F3EAE0}"/>
          </ac:spMkLst>
        </pc:spChg>
        <pc:spChg chg="del mod">
          <ac:chgData name="Filotas Theodosiou" userId="4d314f86-04bd-4c94-b8b5-e595c52c48e0" providerId="ADAL" clId="{3EA1CE42-A8CD-484A-8213-08D7C8FD6E89}" dt="2024-05-21T12:25:44.892" v="41546" actId="478"/>
          <ac:spMkLst>
            <pc:docMk/>
            <pc:sldMk cId="298278394" sldId="949"/>
            <ac:spMk id="33" creationId="{5074F86F-2A28-E3F5-B813-CF2B1D245DFF}"/>
          </ac:spMkLst>
        </pc:spChg>
        <pc:cxnChg chg="mod">
          <ac:chgData name="Filotas Theodosiou" userId="4d314f86-04bd-4c94-b8b5-e595c52c48e0" providerId="ADAL" clId="{3EA1CE42-A8CD-484A-8213-08D7C8FD6E89}" dt="2024-05-21T16:37:08.428" v="43121" actId="1076"/>
          <ac:cxnSpMkLst>
            <pc:docMk/>
            <pc:sldMk cId="298278394" sldId="949"/>
            <ac:cxnSpMk id="12" creationId="{2E6A6F3D-1C90-C38A-61BA-5BA7D205D699}"/>
          </ac:cxnSpMkLst>
        </pc:cxnChg>
      </pc:sldChg>
      <pc:sldChg chg="addSp modSp add del mod">
        <pc:chgData name="Filotas Theodosiou" userId="4d314f86-04bd-4c94-b8b5-e595c52c48e0" providerId="ADAL" clId="{3EA1CE42-A8CD-484A-8213-08D7C8FD6E89}" dt="2024-05-21T12:18:11.436" v="41205" actId="2696"/>
        <pc:sldMkLst>
          <pc:docMk/>
          <pc:sldMk cId="1568762230" sldId="949"/>
        </pc:sldMkLst>
        <pc:spChg chg="mod">
          <ac:chgData name="Filotas Theodosiou" userId="4d314f86-04bd-4c94-b8b5-e595c52c48e0" providerId="ADAL" clId="{3EA1CE42-A8CD-484A-8213-08D7C8FD6E89}" dt="2024-05-21T12:15:42.838" v="41199" actId="20577"/>
          <ac:spMkLst>
            <pc:docMk/>
            <pc:sldMk cId="1568762230" sldId="949"/>
            <ac:spMk id="5" creationId="{41A83765-BDD9-A4EA-072C-A007CE29F756}"/>
          </ac:spMkLst>
        </pc:spChg>
        <pc:spChg chg="mod">
          <ac:chgData name="Filotas Theodosiou" userId="4d314f86-04bd-4c94-b8b5-e595c52c48e0" providerId="ADAL" clId="{3EA1CE42-A8CD-484A-8213-08D7C8FD6E89}" dt="2024-05-21T12:15:45.686" v="41204" actId="20577"/>
          <ac:spMkLst>
            <pc:docMk/>
            <pc:sldMk cId="1568762230" sldId="949"/>
            <ac:spMk id="8" creationId="{DFF4531F-3FC3-8AC2-2FE8-A72BC5ED5502}"/>
          </ac:spMkLst>
        </pc:spChg>
        <pc:spChg chg="mod">
          <ac:chgData name="Filotas Theodosiou" userId="4d314f86-04bd-4c94-b8b5-e595c52c48e0" providerId="ADAL" clId="{3EA1CE42-A8CD-484A-8213-08D7C8FD6E89}" dt="2024-05-21T12:10:55.451" v="41151" actId="14100"/>
          <ac:spMkLst>
            <pc:docMk/>
            <pc:sldMk cId="1568762230" sldId="949"/>
            <ac:spMk id="11" creationId="{797A80A1-94BA-D557-F007-B7B776DCA528}"/>
          </ac:spMkLst>
        </pc:spChg>
        <pc:spChg chg="add mod">
          <ac:chgData name="Filotas Theodosiou" userId="4d314f86-04bd-4c94-b8b5-e595c52c48e0" providerId="ADAL" clId="{3EA1CE42-A8CD-484A-8213-08D7C8FD6E89}" dt="2024-05-21T12:11:01.756" v="41156" actId="20577"/>
          <ac:spMkLst>
            <pc:docMk/>
            <pc:sldMk cId="1568762230" sldId="949"/>
            <ac:spMk id="33" creationId="{5074F86F-2A28-E3F5-B813-CF2B1D245DFF}"/>
          </ac:spMkLst>
        </pc:spChg>
        <pc:cxnChg chg="add mod">
          <ac:chgData name="Filotas Theodosiou" userId="4d314f86-04bd-4c94-b8b5-e595c52c48e0" providerId="ADAL" clId="{3EA1CE42-A8CD-484A-8213-08D7C8FD6E89}" dt="2024-05-16T14:43:31.096" v="24725" actId="208"/>
          <ac:cxnSpMkLst>
            <pc:docMk/>
            <pc:sldMk cId="1568762230" sldId="949"/>
            <ac:cxnSpMk id="13" creationId="{F5B9FC98-CAD2-0E9B-C297-8588D87B2E6F}"/>
          </ac:cxnSpMkLst>
        </pc:cxnChg>
        <pc:cxnChg chg="add mod">
          <ac:chgData name="Filotas Theodosiou" userId="4d314f86-04bd-4c94-b8b5-e595c52c48e0" providerId="ADAL" clId="{3EA1CE42-A8CD-484A-8213-08D7C8FD6E89}" dt="2024-05-16T14:43:31.096" v="24725" actId="208"/>
          <ac:cxnSpMkLst>
            <pc:docMk/>
            <pc:sldMk cId="1568762230" sldId="949"/>
            <ac:cxnSpMk id="14" creationId="{479F604E-545D-EEC6-A156-53B826E31FEE}"/>
          </ac:cxnSpMkLst>
        </pc:cxnChg>
        <pc:cxnChg chg="add mod">
          <ac:chgData name="Filotas Theodosiou" userId="4d314f86-04bd-4c94-b8b5-e595c52c48e0" providerId="ADAL" clId="{3EA1CE42-A8CD-484A-8213-08D7C8FD6E89}" dt="2024-05-16T14:44:05.460" v="24731" actId="1076"/>
          <ac:cxnSpMkLst>
            <pc:docMk/>
            <pc:sldMk cId="1568762230" sldId="949"/>
            <ac:cxnSpMk id="16" creationId="{5F732870-9268-A5D4-DBAD-0927EA313243}"/>
          </ac:cxnSpMkLst>
        </pc:cxnChg>
        <pc:cxnChg chg="add mod">
          <ac:chgData name="Filotas Theodosiou" userId="4d314f86-04bd-4c94-b8b5-e595c52c48e0" providerId="ADAL" clId="{3EA1CE42-A8CD-484A-8213-08D7C8FD6E89}" dt="2024-05-16T14:44:15.765" v="24737" actId="14100"/>
          <ac:cxnSpMkLst>
            <pc:docMk/>
            <pc:sldMk cId="1568762230" sldId="949"/>
            <ac:cxnSpMk id="29" creationId="{E5A37122-4166-1ACC-0BBD-6DAC59B19BE3}"/>
          </ac:cxnSpMkLst>
        </pc:cxnChg>
      </pc:sldChg>
      <pc:sldChg chg="new del">
        <pc:chgData name="Filotas Theodosiou" userId="4d314f86-04bd-4c94-b8b5-e595c52c48e0" providerId="ADAL" clId="{3EA1CE42-A8CD-484A-8213-08D7C8FD6E89}" dt="2024-05-20T12:16:30.328" v="26256" actId="47"/>
        <pc:sldMkLst>
          <pc:docMk/>
          <pc:sldMk cId="2872907448" sldId="950"/>
        </pc:sldMkLst>
      </pc:sldChg>
      <pc:sldChg chg="add del">
        <pc:chgData name="Filotas Theodosiou" userId="4d314f86-04bd-4c94-b8b5-e595c52c48e0" providerId="ADAL" clId="{3EA1CE42-A8CD-484A-8213-08D7C8FD6E89}" dt="2024-05-16T14:44:38.436" v="24740" actId="47"/>
        <pc:sldMkLst>
          <pc:docMk/>
          <pc:sldMk cId="3829108364" sldId="950"/>
        </pc:sldMkLst>
      </pc:sldChg>
      <pc:sldChg chg="addSp delSp modSp add mod">
        <pc:chgData name="Filotas Theodosiou" userId="4d314f86-04bd-4c94-b8b5-e595c52c48e0" providerId="ADAL" clId="{3EA1CE42-A8CD-484A-8213-08D7C8FD6E89}" dt="2024-05-22T10:10:14.802" v="44196" actId="20577"/>
        <pc:sldMkLst>
          <pc:docMk/>
          <pc:sldMk cId="1139645558" sldId="951"/>
        </pc:sldMkLst>
        <pc:spChg chg="mod">
          <ac:chgData name="Filotas Theodosiou" userId="4d314f86-04bd-4c94-b8b5-e595c52c48e0" providerId="ADAL" clId="{3EA1CE42-A8CD-484A-8213-08D7C8FD6E89}" dt="2024-05-20T11:12:23.192" v="25538" actId="20577"/>
          <ac:spMkLst>
            <pc:docMk/>
            <pc:sldMk cId="1139645558" sldId="951"/>
            <ac:spMk id="2" creationId="{AA57E680-4FBF-6670-F0AC-3AB85342AFD3}"/>
          </ac:spMkLst>
        </pc:spChg>
        <pc:spChg chg="add mod">
          <ac:chgData name="Filotas Theodosiou" userId="4d314f86-04bd-4c94-b8b5-e595c52c48e0" providerId="ADAL" clId="{3EA1CE42-A8CD-484A-8213-08D7C8FD6E89}" dt="2024-05-22T10:10:14.802" v="44196" actId="20577"/>
          <ac:spMkLst>
            <pc:docMk/>
            <pc:sldMk cId="1139645558" sldId="951"/>
            <ac:spMk id="3" creationId="{ADCD99BD-70A9-B3B0-62D2-87B7D4EEC655}"/>
          </ac:spMkLst>
        </pc:spChg>
        <pc:spChg chg="del mod">
          <ac:chgData name="Filotas Theodosiou" userId="4d314f86-04bd-4c94-b8b5-e595c52c48e0" providerId="ADAL" clId="{3EA1CE42-A8CD-484A-8213-08D7C8FD6E89}" dt="2024-05-20T11:06:55.522" v="25438" actId="478"/>
          <ac:spMkLst>
            <pc:docMk/>
            <pc:sldMk cId="1139645558" sldId="951"/>
            <ac:spMk id="6" creationId="{C6369440-2710-414A-BF8C-97A09F4B8DCE}"/>
          </ac:spMkLst>
        </pc:spChg>
        <pc:cxnChg chg="add mod">
          <ac:chgData name="Filotas Theodosiou" userId="4d314f86-04bd-4c94-b8b5-e595c52c48e0" providerId="ADAL" clId="{3EA1CE42-A8CD-484A-8213-08D7C8FD6E89}" dt="2024-05-20T11:07:00.495" v="25440"/>
          <ac:cxnSpMkLst>
            <pc:docMk/>
            <pc:sldMk cId="1139645558" sldId="951"/>
            <ac:cxnSpMk id="4" creationId="{D996E4C9-4843-7BF3-D910-BA96B5FEF9C5}"/>
          </ac:cxnSpMkLst>
        </pc:cxnChg>
      </pc:sldChg>
      <pc:sldChg chg="addSp delSp modSp add mod ord">
        <pc:chgData name="Filotas Theodosiou" userId="4d314f86-04bd-4c94-b8b5-e595c52c48e0" providerId="ADAL" clId="{3EA1CE42-A8CD-484A-8213-08D7C8FD6E89}" dt="2024-05-20T11:12:14.853" v="25513" actId="20577"/>
        <pc:sldMkLst>
          <pc:docMk/>
          <pc:sldMk cId="278773587" sldId="952"/>
        </pc:sldMkLst>
        <pc:spChg chg="mod">
          <ac:chgData name="Filotas Theodosiou" userId="4d314f86-04bd-4c94-b8b5-e595c52c48e0" providerId="ADAL" clId="{3EA1CE42-A8CD-484A-8213-08D7C8FD6E89}" dt="2024-05-20T11:12:14.853" v="25513" actId="20577"/>
          <ac:spMkLst>
            <pc:docMk/>
            <pc:sldMk cId="278773587" sldId="952"/>
            <ac:spMk id="2" creationId="{AA57E680-4FBF-6670-F0AC-3AB85342AFD3}"/>
          </ac:spMkLst>
        </pc:spChg>
        <pc:spChg chg="add del mod">
          <ac:chgData name="Filotas Theodosiou" userId="4d314f86-04bd-4c94-b8b5-e595c52c48e0" providerId="ADAL" clId="{3EA1CE42-A8CD-484A-8213-08D7C8FD6E89}" dt="2024-05-20T11:07:24.822" v="25454"/>
          <ac:spMkLst>
            <pc:docMk/>
            <pc:sldMk cId="278773587" sldId="952"/>
            <ac:spMk id="3" creationId="{6B5F0E11-B216-E508-472C-C4C8A809687A}"/>
          </ac:spMkLst>
        </pc:spChg>
        <pc:spChg chg="del">
          <ac:chgData name="Filotas Theodosiou" userId="4d314f86-04bd-4c94-b8b5-e595c52c48e0" providerId="ADAL" clId="{3EA1CE42-A8CD-484A-8213-08D7C8FD6E89}" dt="2024-05-20T11:07:22.499" v="25452" actId="478"/>
          <ac:spMkLst>
            <pc:docMk/>
            <pc:sldMk cId="278773587" sldId="952"/>
            <ac:spMk id="6" creationId="{C6369440-2710-414A-BF8C-97A09F4B8DCE}"/>
          </ac:spMkLst>
        </pc:spChg>
        <pc:spChg chg="add mod">
          <ac:chgData name="Filotas Theodosiou" userId="4d314f86-04bd-4c94-b8b5-e595c52c48e0" providerId="ADAL" clId="{3EA1CE42-A8CD-484A-8213-08D7C8FD6E89}" dt="2024-05-20T11:07:29.551" v="25456"/>
          <ac:spMkLst>
            <pc:docMk/>
            <pc:sldMk cId="278773587" sldId="952"/>
            <ac:spMk id="7" creationId="{03AA7805-DE4D-60DB-AEDD-9DF54425AA2D}"/>
          </ac:spMkLst>
        </pc:spChg>
        <pc:cxnChg chg="add del mod">
          <ac:chgData name="Filotas Theodosiou" userId="4d314f86-04bd-4c94-b8b5-e595c52c48e0" providerId="ADAL" clId="{3EA1CE42-A8CD-484A-8213-08D7C8FD6E89}" dt="2024-05-20T11:07:24.822" v="25454"/>
          <ac:cxnSpMkLst>
            <pc:docMk/>
            <pc:sldMk cId="278773587" sldId="952"/>
            <ac:cxnSpMk id="4" creationId="{778A5202-D4D1-24D6-2A00-070F6739413C}"/>
          </ac:cxnSpMkLst>
        </pc:cxnChg>
        <pc:cxnChg chg="add mod">
          <ac:chgData name="Filotas Theodosiou" userId="4d314f86-04bd-4c94-b8b5-e595c52c48e0" providerId="ADAL" clId="{3EA1CE42-A8CD-484A-8213-08D7C8FD6E89}" dt="2024-05-20T11:07:29.551" v="25456"/>
          <ac:cxnSpMkLst>
            <pc:docMk/>
            <pc:sldMk cId="278773587" sldId="952"/>
            <ac:cxnSpMk id="9" creationId="{CAF7D936-30A8-D202-BE20-747C79EBDA97}"/>
          </ac:cxnSpMkLst>
        </pc:cxnChg>
      </pc:sldChg>
      <pc:sldChg chg="addSp delSp modSp add mod ord modNotesTx">
        <pc:chgData name="Filotas Theodosiou" userId="4d314f86-04bd-4c94-b8b5-e595c52c48e0" providerId="ADAL" clId="{3EA1CE42-A8CD-484A-8213-08D7C8FD6E89}" dt="2024-05-22T07:19:59.529" v="43887" actId="20577"/>
        <pc:sldMkLst>
          <pc:docMk/>
          <pc:sldMk cId="3801900112" sldId="953"/>
        </pc:sldMkLst>
        <pc:spChg chg="mod">
          <ac:chgData name="Filotas Theodosiou" userId="4d314f86-04bd-4c94-b8b5-e595c52c48e0" providerId="ADAL" clId="{3EA1CE42-A8CD-484A-8213-08D7C8FD6E89}" dt="2024-05-20T11:35:27.343" v="25752" actId="20577"/>
          <ac:spMkLst>
            <pc:docMk/>
            <pc:sldMk cId="3801900112" sldId="953"/>
            <ac:spMk id="2" creationId="{AA57E680-4FBF-6670-F0AC-3AB85342AFD3}"/>
          </ac:spMkLst>
        </pc:spChg>
        <pc:spChg chg="add mod">
          <ac:chgData name="Filotas Theodosiou" userId="4d314f86-04bd-4c94-b8b5-e595c52c48e0" providerId="ADAL" clId="{3EA1CE42-A8CD-484A-8213-08D7C8FD6E89}" dt="2024-05-21T08:04:56.465" v="32864" actId="20577"/>
          <ac:spMkLst>
            <pc:docMk/>
            <pc:sldMk cId="3801900112" sldId="953"/>
            <ac:spMk id="3" creationId="{F052E6EF-8C7C-4AE2-B26F-5F243102A1F1}"/>
          </ac:spMkLst>
        </pc:spChg>
        <pc:spChg chg="del">
          <ac:chgData name="Filotas Theodosiou" userId="4d314f86-04bd-4c94-b8b5-e595c52c48e0" providerId="ADAL" clId="{3EA1CE42-A8CD-484A-8213-08D7C8FD6E89}" dt="2024-05-20T11:07:40.004" v="25458" actId="478"/>
          <ac:spMkLst>
            <pc:docMk/>
            <pc:sldMk cId="3801900112" sldId="953"/>
            <ac:spMk id="6" creationId="{C6369440-2710-414A-BF8C-97A09F4B8DCE}"/>
          </ac:spMkLst>
        </pc:spChg>
        <pc:cxnChg chg="add mod">
          <ac:chgData name="Filotas Theodosiou" userId="4d314f86-04bd-4c94-b8b5-e595c52c48e0" providerId="ADAL" clId="{3EA1CE42-A8CD-484A-8213-08D7C8FD6E89}" dt="2024-05-20T11:07:40.260" v="25459"/>
          <ac:cxnSpMkLst>
            <pc:docMk/>
            <pc:sldMk cId="3801900112" sldId="953"/>
            <ac:cxnSpMk id="4" creationId="{6CD7AB5D-E9A1-3893-3803-C91EC7803091}"/>
          </ac:cxnSpMkLst>
        </pc:cxnChg>
      </pc:sldChg>
      <pc:sldChg chg="addSp delSp modSp add mod ord">
        <pc:chgData name="Filotas Theodosiou" userId="4d314f86-04bd-4c94-b8b5-e595c52c48e0" providerId="ADAL" clId="{3EA1CE42-A8CD-484A-8213-08D7C8FD6E89}" dt="2024-05-21T12:41:42.250" v="41838"/>
        <pc:sldMkLst>
          <pc:docMk/>
          <pc:sldMk cId="2250939687" sldId="954"/>
        </pc:sldMkLst>
        <pc:spChg chg="mod">
          <ac:chgData name="Filotas Theodosiou" userId="4d314f86-04bd-4c94-b8b5-e595c52c48e0" providerId="ADAL" clId="{3EA1CE42-A8CD-484A-8213-08D7C8FD6E89}" dt="2024-05-20T12:03:48.343" v="26104" actId="1076"/>
          <ac:spMkLst>
            <pc:docMk/>
            <pc:sldMk cId="2250939687" sldId="954"/>
            <ac:spMk id="2" creationId="{AA57E680-4FBF-6670-F0AC-3AB85342AFD3}"/>
          </ac:spMkLst>
        </pc:spChg>
        <pc:spChg chg="add mod">
          <ac:chgData name="Filotas Theodosiou" userId="4d314f86-04bd-4c94-b8b5-e595c52c48e0" providerId="ADAL" clId="{3EA1CE42-A8CD-484A-8213-08D7C8FD6E89}" dt="2024-05-20T11:07:48.206" v="25461"/>
          <ac:spMkLst>
            <pc:docMk/>
            <pc:sldMk cId="2250939687" sldId="954"/>
            <ac:spMk id="3" creationId="{EAB16550-BF46-5199-A072-5EF78BA02375}"/>
          </ac:spMkLst>
        </pc:spChg>
        <pc:spChg chg="del">
          <ac:chgData name="Filotas Theodosiou" userId="4d314f86-04bd-4c94-b8b5-e595c52c48e0" providerId="ADAL" clId="{3EA1CE42-A8CD-484A-8213-08D7C8FD6E89}" dt="2024-05-20T11:07:47.930" v="25460" actId="478"/>
          <ac:spMkLst>
            <pc:docMk/>
            <pc:sldMk cId="2250939687" sldId="954"/>
            <ac:spMk id="6" creationId="{C6369440-2710-414A-BF8C-97A09F4B8DCE}"/>
          </ac:spMkLst>
        </pc:spChg>
        <pc:cxnChg chg="add mod">
          <ac:chgData name="Filotas Theodosiou" userId="4d314f86-04bd-4c94-b8b5-e595c52c48e0" providerId="ADAL" clId="{3EA1CE42-A8CD-484A-8213-08D7C8FD6E89}" dt="2024-05-20T11:07:48.206" v="25461"/>
          <ac:cxnSpMkLst>
            <pc:docMk/>
            <pc:sldMk cId="2250939687" sldId="954"/>
            <ac:cxnSpMk id="4" creationId="{6714467E-001C-187E-1D7B-BE475624C6F3}"/>
          </ac:cxnSpMkLst>
        </pc:cxnChg>
      </pc:sldChg>
      <pc:sldChg chg="addSp delSp modSp add mod ord">
        <pc:chgData name="Filotas Theodosiou" userId="4d314f86-04bd-4c94-b8b5-e595c52c48e0" providerId="ADAL" clId="{3EA1CE42-A8CD-484A-8213-08D7C8FD6E89}" dt="2024-05-20T13:16:50.568" v="26305" actId="20577"/>
        <pc:sldMkLst>
          <pc:docMk/>
          <pc:sldMk cId="1704921411" sldId="955"/>
        </pc:sldMkLst>
        <pc:spChg chg="mod">
          <ac:chgData name="Filotas Theodosiou" userId="4d314f86-04bd-4c94-b8b5-e595c52c48e0" providerId="ADAL" clId="{3EA1CE42-A8CD-484A-8213-08D7C8FD6E89}" dt="2024-05-20T12:16:04.258" v="26255" actId="1076"/>
          <ac:spMkLst>
            <pc:docMk/>
            <pc:sldMk cId="1704921411" sldId="955"/>
            <ac:spMk id="2" creationId="{AA57E680-4FBF-6670-F0AC-3AB85342AFD3}"/>
          </ac:spMkLst>
        </pc:spChg>
        <pc:spChg chg="add mod">
          <ac:chgData name="Filotas Theodosiou" userId="4d314f86-04bd-4c94-b8b5-e595c52c48e0" providerId="ADAL" clId="{3EA1CE42-A8CD-484A-8213-08D7C8FD6E89}" dt="2024-05-20T13:16:50.568" v="26305" actId="20577"/>
          <ac:spMkLst>
            <pc:docMk/>
            <pc:sldMk cId="1704921411" sldId="955"/>
            <ac:spMk id="3" creationId="{6BE9892F-30BC-4BC0-4D51-10CD887185A4}"/>
          </ac:spMkLst>
        </pc:spChg>
        <pc:spChg chg="del">
          <ac:chgData name="Filotas Theodosiou" userId="4d314f86-04bd-4c94-b8b5-e595c52c48e0" providerId="ADAL" clId="{3EA1CE42-A8CD-484A-8213-08D7C8FD6E89}" dt="2024-05-20T11:07:55.754" v="25463" actId="478"/>
          <ac:spMkLst>
            <pc:docMk/>
            <pc:sldMk cId="1704921411" sldId="955"/>
            <ac:spMk id="6" creationId="{C6369440-2710-414A-BF8C-97A09F4B8DCE}"/>
          </ac:spMkLst>
        </pc:spChg>
        <pc:cxnChg chg="add mod">
          <ac:chgData name="Filotas Theodosiou" userId="4d314f86-04bd-4c94-b8b5-e595c52c48e0" providerId="ADAL" clId="{3EA1CE42-A8CD-484A-8213-08D7C8FD6E89}" dt="2024-05-20T11:07:56.034" v="25464"/>
          <ac:cxnSpMkLst>
            <pc:docMk/>
            <pc:sldMk cId="1704921411" sldId="955"/>
            <ac:cxnSpMk id="4" creationId="{2FDB95D2-BCB4-4507-AE42-05784233FB8A}"/>
          </ac:cxnSpMkLst>
        </pc:cxnChg>
      </pc:sldChg>
      <pc:sldChg chg="delSp modSp add mod ord">
        <pc:chgData name="Filotas Theodosiou" userId="4d314f86-04bd-4c94-b8b5-e595c52c48e0" providerId="ADAL" clId="{3EA1CE42-A8CD-484A-8213-08D7C8FD6E89}" dt="2024-05-17T09:21:55.787" v="25436" actId="1076"/>
        <pc:sldMkLst>
          <pc:docMk/>
          <pc:sldMk cId="1743093368" sldId="956"/>
        </pc:sldMkLst>
        <pc:spChg chg="del">
          <ac:chgData name="Filotas Theodosiou" userId="4d314f86-04bd-4c94-b8b5-e595c52c48e0" providerId="ADAL" clId="{3EA1CE42-A8CD-484A-8213-08D7C8FD6E89}" dt="2024-05-17T09:21:42.983" v="25426" actId="478"/>
          <ac:spMkLst>
            <pc:docMk/>
            <pc:sldMk cId="1743093368" sldId="956"/>
            <ac:spMk id="2" creationId="{AA57E680-4FBF-6670-F0AC-3AB85342AFD3}"/>
          </ac:spMkLst>
        </pc:spChg>
        <pc:spChg chg="mod">
          <ac:chgData name="Filotas Theodosiou" userId="4d314f86-04bd-4c94-b8b5-e595c52c48e0" providerId="ADAL" clId="{3EA1CE42-A8CD-484A-8213-08D7C8FD6E89}" dt="2024-05-17T09:21:55.787" v="25436" actId="1076"/>
          <ac:spMkLst>
            <pc:docMk/>
            <pc:sldMk cId="1743093368" sldId="956"/>
            <ac:spMk id="6" creationId="{C6369440-2710-414A-BF8C-97A09F4B8DCE}"/>
          </ac:spMkLst>
        </pc:spChg>
      </pc:sldChg>
      <pc:sldChg chg="add del setBg">
        <pc:chgData name="Filotas Theodosiou" userId="4d314f86-04bd-4c94-b8b5-e595c52c48e0" providerId="ADAL" clId="{3EA1CE42-A8CD-484A-8213-08D7C8FD6E89}" dt="2024-05-17T09:21:36.048" v="25422"/>
        <pc:sldMkLst>
          <pc:docMk/>
          <pc:sldMk cId="3139749235" sldId="956"/>
        </pc:sldMkLst>
      </pc:sldChg>
      <pc:sldChg chg="add modNotesTx">
        <pc:chgData name="Filotas Theodosiou" userId="4d314f86-04bd-4c94-b8b5-e595c52c48e0" providerId="ADAL" clId="{3EA1CE42-A8CD-484A-8213-08D7C8FD6E89}" dt="2024-05-21T07:35:37.087" v="26753" actId="20577"/>
        <pc:sldMkLst>
          <pc:docMk/>
          <pc:sldMk cId="3955038100" sldId="957"/>
        </pc:sldMkLst>
      </pc:sldChg>
      <pc:sldChg chg="add del">
        <pc:chgData name="Filotas Theodosiou" userId="4d314f86-04bd-4c94-b8b5-e595c52c48e0" providerId="ADAL" clId="{3EA1CE42-A8CD-484A-8213-08D7C8FD6E89}" dt="2024-05-20T11:10:58.170" v="25495" actId="47"/>
        <pc:sldMkLst>
          <pc:docMk/>
          <pc:sldMk cId="236006239" sldId="958"/>
        </pc:sldMkLst>
      </pc:sldChg>
      <pc:sldChg chg="addSp delSp modSp add del mod">
        <pc:chgData name="Filotas Theodosiou" userId="4d314f86-04bd-4c94-b8b5-e595c52c48e0" providerId="ADAL" clId="{3EA1CE42-A8CD-484A-8213-08D7C8FD6E89}" dt="2024-05-20T11:09:52.826" v="25483" actId="47"/>
        <pc:sldMkLst>
          <pc:docMk/>
          <pc:sldMk cId="2113189144" sldId="959"/>
        </pc:sldMkLst>
        <pc:spChg chg="add del mod">
          <ac:chgData name="Filotas Theodosiou" userId="4d314f86-04bd-4c94-b8b5-e595c52c48e0" providerId="ADAL" clId="{3EA1CE42-A8CD-484A-8213-08D7C8FD6E89}" dt="2024-05-20T11:09:26.902" v="25477" actId="478"/>
          <ac:spMkLst>
            <pc:docMk/>
            <pc:sldMk cId="2113189144" sldId="959"/>
            <ac:spMk id="2" creationId="{7E670E57-6659-55D8-B871-0F1B8BB149A5}"/>
          </ac:spMkLst>
        </pc:spChg>
        <pc:spChg chg="add mod">
          <ac:chgData name="Filotas Theodosiou" userId="4d314f86-04bd-4c94-b8b5-e595c52c48e0" providerId="ADAL" clId="{3EA1CE42-A8CD-484A-8213-08D7C8FD6E89}" dt="2024-05-20T11:09:31.164" v="25478"/>
          <ac:spMkLst>
            <pc:docMk/>
            <pc:sldMk cId="2113189144" sldId="959"/>
            <ac:spMk id="3" creationId="{9B6FEA01-BA14-030D-57CF-808DF86321FB}"/>
          </ac:spMkLst>
        </pc:spChg>
        <pc:spChg chg="add del mod">
          <ac:chgData name="Filotas Theodosiou" userId="4d314f86-04bd-4c94-b8b5-e595c52c48e0" providerId="ADAL" clId="{3EA1CE42-A8CD-484A-8213-08D7C8FD6E89}" dt="2024-05-20T11:09:33.567" v="25480"/>
          <ac:spMkLst>
            <pc:docMk/>
            <pc:sldMk cId="2113189144" sldId="959"/>
            <ac:spMk id="4" creationId="{A513D872-E361-B74B-1840-BD36E41DFA03}"/>
          </ac:spMkLst>
        </pc:spChg>
      </pc:sldChg>
      <pc:sldChg chg="add del">
        <pc:chgData name="Filotas Theodosiou" userId="4d314f86-04bd-4c94-b8b5-e595c52c48e0" providerId="ADAL" clId="{3EA1CE42-A8CD-484A-8213-08D7C8FD6E89}" dt="2024-05-20T11:10:09.641" v="25486" actId="47"/>
        <pc:sldMkLst>
          <pc:docMk/>
          <pc:sldMk cId="159642922" sldId="960"/>
        </pc:sldMkLst>
      </pc:sldChg>
      <pc:sldChg chg="addSp modSp add">
        <pc:chgData name="Filotas Theodosiou" userId="4d314f86-04bd-4c94-b8b5-e595c52c48e0" providerId="ADAL" clId="{3EA1CE42-A8CD-484A-8213-08D7C8FD6E89}" dt="2024-05-20T11:09:42.449" v="25482"/>
        <pc:sldMkLst>
          <pc:docMk/>
          <pc:sldMk cId="2448699180" sldId="961"/>
        </pc:sldMkLst>
        <pc:spChg chg="add mod">
          <ac:chgData name="Filotas Theodosiou" userId="4d314f86-04bd-4c94-b8b5-e595c52c48e0" providerId="ADAL" clId="{3EA1CE42-A8CD-484A-8213-08D7C8FD6E89}" dt="2024-05-20T11:09:42.449" v="25482"/>
          <ac:spMkLst>
            <pc:docMk/>
            <pc:sldMk cId="2448699180" sldId="961"/>
            <ac:spMk id="2" creationId="{73934779-2DBA-9C9A-1749-34C18D63B321}"/>
          </ac:spMkLst>
        </pc:spChg>
      </pc:sldChg>
      <pc:sldChg chg="addSp modSp add">
        <pc:chgData name="Filotas Theodosiou" userId="4d314f86-04bd-4c94-b8b5-e595c52c48e0" providerId="ADAL" clId="{3EA1CE42-A8CD-484A-8213-08D7C8FD6E89}" dt="2024-05-20T11:10:03.681" v="25485"/>
        <pc:sldMkLst>
          <pc:docMk/>
          <pc:sldMk cId="681090521" sldId="962"/>
        </pc:sldMkLst>
        <pc:spChg chg="add mod">
          <ac:chgData name="Filotas Theodosiou" userId="4d314f86-04bd-4c94-b8b5-e595c52c48e0" providerId="ADAL" clId="{3EA1CE42-A8CD-484A-8213-08D7C8FD6E89}" dt="2024-05-20T11:10:03.681" v="25485"/>
          <ac:spMkLst>
            <pc:docMk/>
            <pc:sldMk cId="681090521" sldId="962"/>
            <ac:spMk id="4" creationId="{DCB48646-76D1-E577-52AF-C4FAEAD55353}"/>
          </ac:spMkLst>
        </pc:spChg>
      </pc:sldChg>
      <pc:sldChg chg="addSp modSp add modNotesTx">
        <pc:chgData name="Filotas Theodosiou" userId="4d314f86-04bd-4c94-b8b5-e595c52c48e0" providerId="ADAL" clId="{3EA1CE42-A8CD-484A-8213-08D7C8FD6E89}" dt="2024-05-21T07:34:48.196" v="26568" actId="20577"/>
        <pc:sldMkLst>
          <pc:docMk/>
          <pc:sldMk cId="3313871697" sldId="963"/>
        </pc:sldMkLst>
        <pc:cxnChg chg="add mod">
          <ac:chgData name="Filotas Theodosiou" userId="4d314f86-04bd-4c94-b8b5-e595c52c48e0" providerId="ADAL" clId="{3EA1CE42-A8CD-484A-8213-08D7C8FD6E89}" dt="2024-05-20T11:10:19.757" v="25488"/>
          <ac:cxnSpMkLst>
            <pc:docMk/>
            <pc:sldMk cId="3313871697" sldId="963"/>
            <ac:cxnSpMk id="5" creationId="{C6E3CC55-E2B2-4487-D0AB-B5AAA0C3CF77}"/>
          </ac:cxnSpMkLst>
        </pc:cxnChg>
        <pc:cxnChg chg="add mod">
          <ac:chgData name="Filotas Theodosiou" userId="4d314f86-04bd-4c94-b8b5-e595c52c48e0" providerId="ADAL" clId="{3EA1CE42-A8CD-484A-8213-08D7C8FD6E89}" dt="2024-05-20T11:10:19.757" v="25488"/>
          <ac:cxnSpMkLst>
            <pc:docMk/>
            <pc:sldMk cId="3313871697" sldId="963"/>
            <ac:cxnSpMk id="6" creationId="{446320F1-1C90-04DC-7BC9-BFA401ADDF94}"/>
          </ac:cxnSpMkLst>
        </pc:cxnChg>
      </pc:sldChg>
      <pc:sldChg chg="addSp modSp add modNotesTx">
        <pc:chgData name="Filotas Theodosiou" userId="4d314f86-04bd-4c94-b8b5-e595c52c48e0" providerId="ADAL" clId="{3EA1CE42-A8CD-484A-8213-08D7C8FD6E89}" dt="2024-05-21T07:35:03.252" v="26617" actId="20577"/>
        <pc:sldMkLst>
          <pc:docMk/>
          <pc:sldMk cId="3083057655" sldId="964"/>
        </pc:sldMkLst>
        <pc:spChg chg="add mod">
          <ac:chgData name="Filotas Theodosiou" userId="4d314f86-04bd-4c94-b8b5-e595c52c48e0" providerId="ADAL" clId="{3EA1CE42-A8CD-484A-8213-08D7C8FD6E89}" dt="2024-05-20T11:10:33.937" v="25490"/>
          <ac:spMkLst>
            <pc:docMk/>
            <pc:sldMk cId="3083057655" sldId="964"/>
            <ac:spMk id="8" creationId="{7B43CD9D-F5B6-1081-077D-EDFF25228E3C}"/>
          </ac:spMkLst>
        </pc:spChg>
        <pc:cxnChg chg="add mod">
          <ac:chgData name="Filotas Theodosiou" userId="4d314f86-04bd-4c94-b8b5-e595c52c48e0" providerId="ADAL" clId="{3EA1CE42-A8CD-484A-8213-08D7C8FD6E89}" dt="2024-05-20T11:10:33.937" v="25490"/>
          <ac:cxnSpMkLst>
            <pc:docMk/>
            <pc:sldMk cId="3083057655" sldId="964"/>
            <ac:cxnSpMk id="9" creationId="{6CC56307-8B9E-8659-B4BF-B653BD92149D}"/>
          </ac:cxnSpMkLst>
        </pc:cxnChg>
      </pc:sldChg>
      <pc:sldChg chg="addSp modSp add modNotesTx">
        <pc:chgData name="Filotas Theodosiou" userId="4d314f86-04bd-4c94-b8b5-e595c52c48e0" providerId="ADAL" clId="{3EA1CE42-A8CD-484A-8213-08D7C8FD6E89}" dt="2024-05-21T07:35:19.197" v="26671" actId="20577"/>
        <pc:sldMkLst>
          <pc:docMk/>
          <pc:sldMk cId="208007711" sldId="965"/>
        </pc:sldMkLst>
        <pc:spChg chg="add mod">
          <ac:chgData name="Filotas Theodosiou" userId="4d314f86-04bd-4c94-b8b5-e595c52c48e0" providerId="ADAL" clId="{3EA1CE42-A8CD-484A-8213-08D7C8FD6E89}" dt="2024-05-20T11:10:44.821" v="25492"/>
          <ac:spMkLst>
            <pc:docMk/>
            <pc:sldMk cId="208007711" sldId="965"/>
            <ac:spMk id="10" creationId="{6DC07DD0-0704-158A-27DD-BC841AFE2C98}"/>
          </ac:spMkLst>
        </pc:spChg>
        <pc:cxnChg chg="add mod">
          <ac:chgData name="Filotas Theodosiou" userId="4d314f86-04bd-4c94-b8b5-e595c52c48e0" providerId="ADAL" clId="{3EA1CE42-A8CD-484A-8213-08D7C8FD6E89}" dt="2024-05-20T11:10:44.821" v="25492"/>
          <ac:cxnSpMkLst>
            <pc:docMk/>
            <pc:sldMk cId="208007711" sldId="965"/>
            <ac:cxnSpMk id="11" creationId="{9F36AA2E-7851-4491-BD82-B13407052E03}"/>
          </ac:cxnSpMkLst>
        </pc:cxnChg>
      </pc:sldChg>
      <pc:sldChg chg="addSp modSp add modNotesTx">
        <pc:chgData name="Filotas Theodosiou" userId="4d314f86-04bd-4c94-b8b5-e595c52c48e0" providerId="ADAL" clId="{3EA1CE42-A8CD-484A-8213-08D7C8FD6E89}" dt="2024-05-21T07:35:26.160" v="26698" actId="20577"/>
        <pc:sldMkLst>
          <pc:docMk/>
          <pc:sldMk cId="607170796" sldId="966"/>
        </pc:sldMkLst>
        <pc:spChg chg="add mod">
          <ac:chgData name="Filotas Theodosiou" userId="4d314f86-04bd-4c94-b8b5-e595c52c48e0" providerId="ADAL" clId="{3EA1CE42-A8CD-484A-8213-08D7C8FD6E89}" dt="2024-05-20T11:10:54.565" v="25494"/>
          <ac:spMkLst>
            <pc:docMk/>
            <pc:sldMk cId="607170796" sldId="966"/>
            <ac:spMk id="12" creationId="{0DF1065B-719B-F19D-643A-A0969F0ABE43}"/>
          </ac:spMkLst>
        </pc:spChg>
        <pc:cxnChg chg="add mod">
          <ac:chgData name="Filotas Theodosiou" userId="4d314f86-04bd-4c94-b8b5-e595c52c48e0" providerId="ADAL" clId="{3EA1CE42-A8CD-484A-8213-08D7C8FD6E89}" dt="2024-05-20T11:10:54.565" v="25494"/>
          <ac:cxnSpMkLst>
            <pc:docMk/>
            <pc:sldMk cId="607170796" sldId="966"/>
            <ac:cxnSpMk id="15" creationId="{A6D01508-9F88-460A-3FA3-50C2C84EC4FC}"/>
          </ac:cxnSpMkLst>
        </pc:cxnChg>
      </pc:sldChg>
      <pc:sldChg chg="addSp delSp modSp add mod modNotesTx">
        <pc:chgData name="Filotas Theodosiou" userId="4d314f86-04bd-4c94-b8b5-e595c52c48e0" providerId="ADAL" clId="{3EA1CE42-A8CD-484A-8213-08D7C8FD6E89}" dt="2024-05-21T07:46:03.018" v="27918" actId="20577"/>
        <pc:sldMkLst>
          <pc:docMk/>
          <pc:sldMk cId="35946148" sldId="967"/>
        </pc:sldMkLst>
        <pc:spChg chg="add mod">
          <ac:chgData name="Filotas Theodosiou" userId="4d314f86-04bd-4c94-b8b5-e595c52c48e0" providerId="ADAL" clId="{3EA1CE42-A8CD-484A-8213-08D7C8FD6E89}" dt="2024-05-20T11:15:38.758" v="25580"/>
          <ac:spMkLst>
            <pc:docMk/>
            <pc:sldMk cId="35946148" sldId="967"/>
            <ac:spMk id="2" creationId="{36170CFE-00CF-18F4-EA46-A48FE860EC76}"/>
          </ac:spMkLst>
        </pc:spChg>
        <pc:spChg chg="del mod">
          <ac:chgData name="Filotas Theodosiou" userId="4d314f86-04bd-4c94-b8b5-e595c52c48e0" providerId="ADAL" clId="{3EA1CE42-A8CD-484A-8213-08D7C8FD6E89}" dt="2024-05-20T11:15:38.399" v="25579" actId="478"/>
          <ac:spMkLst>
            <pc:docMk/>
            <pc:sldMk cId="35946148" sldId="967"/>
            <ac:spMk id="7" creationId="{F34A485A-58FE-024C-9F2B-D7FB79901FE6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7:46:50.503" v="28188" actId="20577"/>
        <pc:sldMkLst>
          <pc:docMk/>
          <pc:sldMk cId="1589147996" sldId="980"/>
        </pc:sldMkLst>
        <pc:spChg chg="del">
          <ac:chgData name="Filotas Theodosiou" userId="4d314f86-04bd-4c94-b8b5-e595c52c48e0" providerId="ADAL" clId="{3EA1CE42-A8CD-484A-8213-08D7C8FD6E89}" dt="2024-05-20T11:15:41.537" v="25581" actId="478"/>
          <ac:spMkLst>
            <pc:docMk/>
            <pc:sldMk cId="1589147996" sldId="980"/>
            <ac:spMk id="6" creationId="{ECA53D90-536B-E661-3BA2-172CF285A833}"/>
          </ac:spMkLst>
        </pc:spChg>
        <pc:spChg chg="add mod">
          <ac:chgData name="Filotas Theodosiou" userId="4d314f86-04bd-4c94-b8b5-e595c52c48e0" providerId="ADAL" clId="{3EA1CE42-A8CD-484A-8213-08D7C8FD6E89}" dt="2024-05-20T11:15:41.790" v="25582"/>
          <ac:spMkLst>
            <pc:docMk/>
            <pc:sldMk cId="1589147996" sldId="980"/>
            <ac:spMk id="7" creationId="{4943A8AC-78ED-5AE4-FC8B-2D2DED6997F8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7:47:26.023" v="28350" actId="20577"/>
        <pc:sldMkLst>
          <pc:docMk/>
          <pc:sldMk cId="3148122904" sldId="981"/>
        </pc:sldMkLst>
        <pc:spChg chg="add mod">
          <ac:chgData name="Filotas Theodosiou" userId="4d314f86-04bd-4c94-b8b5-e595c52c48e0" providerId="ADAL" clId="{3EA1CE42-A8CD-484A-8213-08D7C8FD6E89}" dt="2024-05-20T11:15:44.835" v="25584"/>
          <ac:spMkLst>
            <pc:docMk/>
            <pc:sldMk cId="3148122904" sldId="981"/>
            <ac:spMk id="7" creationId="{1D5C59BE-5CF4-4098-4E74-A094685861D7}"/>
          </ac:spMkLst>
        </pc:spChg>
        <pc:spChg chg="del">
          <ac:chgData name="Filotas Theodosiou" userId="4d314f86-04bd-4c94-b8b5-e595c52c48e0" providerId="ADAL" clId="{3EA1CE42-A8CD-484A-8213-08D7C8FD6E89}" dt="2024-05-20T11:15:44.492" v="25583" actId="478"/>
          <ac:spMkLst>
            <pc:docMk/>
            <pc:sldMk cId="3148122904" sldId="981"/>
            <ac:spMk id="15" creationId="{11167EEE-CCE7-60B6-A327-927BBB0A8E88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7:48:08.299" v="28551" actId="20577"/>
        <pc:sldMkLst>
          <pc:docMk/>
          <pc:sldMk cId="63985235" sldId="982"/>
        </pc:sldMkLst>
        <pc:spChg chg="add mod">
          <ac:chgData name="Filotas Theodosiou" userId="4d314f86-04bd-4c94-b8b5-e595c52c48e0" providerId="ADAL" clId="{3EA1CE42-A8CD-484A-8213-08D7C8FD6E89}" dt="2024-05-20T11:15:50.473" v="25588"/>
          <ac:spMkLst>
            <pc:docMk/>
            <pc:sldMk cId="63985235" sldId="982"/>
            <ac:spMk id="7" creationId="{0A4DD914-BEAF-2576-3B19-4FC267265469}"/>
          </ac:spMkLst>
        </pc:spChg>
        <pc:spChg chg="del">
          <ac:chgData name="Filotas Theodosiou" userId="4d314f86-04bd-4c94-b8b5-e595c52c48e0" providerId="ADAL" clId="{3EA1CE42-A8CD-484A-8213-08D7C8FD6E89}" dt="2024-05-20T11:15:50.163" v="25587" actId="478"/>
          <ac:spMkLst>
            <pc:docMk/>
            <pc:sldMk cId="63985235" sldId="982"/>
            <ac:spMk id="16" creationId="{2F6806B3-5B89-8128-2D9C-961292FF0561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7:47:36.531" v="28383" actId="20577"/>
        <pc:sldMkLst>
          <pc:docMk/>
          <pc:sldMk cId="2127355167" sldId="983"/>
        </pc:sldMkLst>
        <pc:spChg chg="add mod">
          <ac:chgData name="Filotas Theodosiou" userId="4d314f86-04bd-4c94-b8b5-e595c52c48e0" providerId="ADAL" clId="{3EA1CE42-A8CD-484A-8213-08D7C8FD6E89}" dt="2024-05-20T11:15:47.537" v="25586"/>
          <ac:spMkLst>
            <pc:docMk/>
            <pc:sldMk cId="2127355167" sldId="983"/>
            <ac:spMk id="7" creationId="{10B2CEEA-96E5-7DEC-F24E-25E0C44EF5A8}"/>
          </ac:spMkLst>
        </pc:spChg>
        <pc:spChg chg="del">
          <ac:chgData name="Filotas Theodosiou" userId="4d314f86-04bd-4c94-b8b5-e595c52c48e0" providerId="ADAL" clId="{3EA1CE42-A8CD-484A-8213-08D7C8FD6E89}" dt="2024-05-20T11:15:47.194" v="25585" actId="478"/>
          <ac:spMkLst>
            <pc:docMk/>
            <pc:sldMk cId="2127355167" sldId="983"/>
            <ac:spMk id="15" creationId="{8C00C07C-8493-7385-E395-A0D062A97CBD}"/>
          </ac:spMkLst>
        </pc:spChg>
      </pc:sldChg>
      <pc:sldChg chg="delSp add mod ord modNotesTx">
        <pc:chgData name="Filotas Theodosiou" userId="4d314f86-04bd-4c94-b8b5-e595c52c48e0" providerId="ADAL" clId="{3EA1CE42-A8CD-484A-8213-08D7C8FD6E89}" dt="2024-05-21T07:40:46.826" v="27540" actId="20577"/>
        <pc:sldMkLst>
          <pc:docMk/>
          <pc:sldMk cId="2996433672" sldId="984"/>
        </pc:sldMkLst>
        <pc:spChg chg="del">
          <ac:chgData name="Filotas Theodosiou" userId="4d314f86-04bd-4c94-b8b5-e595c52c48e0" providerId="ADAL" clId="{3EA1CE42-A8CD-484A-8213-08D7C8FD6E89}" dt="2024-05-20T11:16:01.665" v="25591" actId="478"/>
          <ac:spMkLst>
            <pc:docMk/>
            <pc:sldMk cId="2996433672" sldId="984"/>
            <ac:spMk id="13" creationId="{01ED93DE-7E54-B644-D592-6DB2E6130B4E}"/>
          </ac:spMkLst>
        </pc:spChg>
        <pc:spChg chg="del">
          <ac:chgData name="Filotas Theodosiou" userId="4d314f86-04bd-4c94-b8b5-e595c52c48e0" providerId="ADAL" clId="{3EA1CE42-A8CD-484A-8213-08D7C8FD6E89}" dt="2024-05-20T11:16:01.665" v="25591" actId="478"/>
          <ac:spMkLst>
            <pc:docMk/>
            <pc:sldMk cId="2996433672" sldId="984"/>
            <ac:spMk id="19" creationId="{974C5D8C-7D08-98C2-5C53-6E5C40BAC0E8}"/>
          </ac:spMkLst>
        </pc:spChg>
        <pc:picChg chg="del">
          <ac:chgData name="Filotas Theodosiou" userId="4d314f86-04bd-4c94-b8b5-e595c52c48e0" providerId="ADAL" clId="{3EA1CE42-A8CD-484A-8213-08D7C8FD6E89}" dt="2024-05-20T11:16:01.665" v="25591" actId="478"/>
          <ac:picMkLst>
            <pc:docMk/>
            <pc:sldMk cId="2996433672" sldId="984"/>
            <ac:picMk id="10" creationId="{F72CFDD8-129F-AA96-A273-63E9175854FE}"/>
          </ac:picMkLst>
        </pc:picChg>
      </pc:sldChg>
      <pc:sldChg chg="modSp add mod modNotesTx">
        <pc:chgData name="Filotas Theodosiou" userId="4d314f86-04bd-4c94-b8b5-e595c52c48e0" providerId="ADAL" clId="{3EA1CE42-A8CD-484A-8213-08D7C8FD6E89}" dt="2024-05-21T07:48:27.178" v="28606" actId="20577"/>
        <pc:sldMkLst>
          <pc:docMk/>
          <pc:sldMk cId="2142210836" sldId="985"/>
        </pc:sldMkLst>
        <pc:spChg chg="mod">
          <ac:chgData name="Filotas Theodosiou" userId="4d314f86-04bd-4c94-b8b5-e595c52c48e0" providerId="ADAL" clId="{3EA1CE42-A8CD-484A-8213-08D7C8FD6E89}" dt="2024-05-20T11:17:05.297" v="25596"/>
          <ac:spMkLst>
            <pc:docMk/>
            <pc:sldMk cId="2142210836" sldId="985"/>
            <ac:spMk id="2" creationId="{070E98B5-5629-C012-667C-0A86AB63B4B2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7:48:37.969" v="28666" actId="20577"/>
        <pc:sldMkLst>
          <pc:docMk/>
          <pc:sldMk cId="4053914727" sldId="986"/>
        </pc:sldMkLst>
        <pc:spChg chg="del">
          <ac:chgData name="Filotas Theodosiou" userId="4d314f86-04bd-4c94-b8b5-e595c52c48e0" providerId="ADAL" clId="{3EA1CE42-A8CD-484A-8213-08D7C8FD6E89}" dt="2024-05-20T11:17:22.697" v="25598" actId="478"/>
          <ac:spMkLst>
            <pc:docMk/>
            <pc:sldMk cId="4053914727" sldId="986"/>
            <ac:spMk id="3" creationId="{29135F48-9390-B927-2078-B8719E2B3A78}"/>
          </ac:spMkLst>
        </pc:spChg>
        <pc:spChg chg="add mod">
          <ac:chgData name="Filotas Theodosiou" userId="4d314f86-04bd-4c94-b8b5-e595c52c48e0" providerId="ADAL" clId="{3EA1CE42-A8CD-484A-8213-08D7C8FD6E89}" dt="2024-05-20T11:17:23.010" v="25599"/>
          <ac:spMkLst>
            <pc:docMk/>
            <pc:sldMk cId="4053914727" sldId="986"/>
            <ac:spMk id="5" creationId="{4A2DE8E0-E07A-11C0-E8B7-92135A3B282F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7:48:48.356" v="28688" actId="20577"/>
        <pc:sldMkLst>
          <pc:docMk/>
          <pc:sldMk cId="533493498" sldId="987"/>
        </pc:sldMkLst>
        <pc:spChg chg="add mod">
          <ac:chgData name="Filotas Theodosiou" userId="4d314f86-04bd-4c94-b8b5-e595c52c48e0" providerId="ADAL" clId="{3EA1CE42-A8CD-484A-8213-08D7C8FD6E89}" dt="2024-05-20T11:17:25.833" v="25601"/>
          <ac:spMkLst>
            <pc:docMk/>
            <pc:sldMk cId="533493498" sldId="987"/>
            <ac:spMk id="7" creationId="{DCA17663-5FBC-2470-EE94-79FB263F0F7A}"/>
          </ac:spMkLst>
        </pc:spChg>
        <pc:spChg chg="del">
          <ac:chgData name="Filotas Theodosiou" userId="4d314f86-04bd-4c94-b8b5-e595c52c48e0" providerId="ADAL" clId="{3EA1CE42-A8CD-484A-8213-08D7C8FD6E89}" dt="2024-05-20T11:17:25.561" v="25600" actId="478"/>
          <ac:spMkLst>
            <pc:docMk/>
            <pc:sldMk cId="533493498" sldId="987"/>
            <ac:spMk id="11" creationId="{AF476F49-18A8-DDDB-7066-2DD0723C4C84}"/>
          </ac:spMkLst>
        </pc:spChg>
      </pc:sldChg>
      <pc:sldChg chg="addSp delSp modSp add mod">
        <pc:chgData name="Filotas Theodosiou" userId="4d314f86-04bd-4c94-b8b5-e595c52c48e0" providerId="ADAL" clId="{3EA1CE42-A8CD-484A-8213-08D7C8FD6E89}" dt="2024-05-20T11:17:28.338" v="25603"/>
        <pc:sldMkLst>
          <pc:docMk/>
          <pc:sldMk cId="1913650785" sldId="988"/>
        </pc:sldMkLst>
        <pc:spChg chg="add mod">
          <ac:chgData name="Filotas Theodosiou" userId="4d314f86-04bd-4c94-b8b5-e595c52c48e0" providerId="ADAL" clId="{3EA1CE42-A8CD-484A-8213-08D7C8FD6E89}" dt="2024-05-20T11:17:28.338" v="25603"/>
          <ac:spMkLst>
            <pc:docMk/>
            <pc:sldMk cId="1913650785" sldId="988"/>
            <ac:spMk id="7" creationId="{43FBD794-F8AF-7DBF-185A-7A800A33F762}"/>
          </ac:spMkLst>
        </pc:spChg>
        <pc:spChg chg="del">
          <ac:chgData name="Filotas Theodosiou" userId="4d314f86-04bd-4c94-b8b5-e595c52c48e0" providerId="ADAL" clId="{3EA1CE42-A8CD-484A-8213-08D7C8FD6E89}" dt="2024-05-20T11:17:28.013" v="25602" actId="478"/>
          <ac:spMkLst>
            <pc:docMk/>
            <pc:sldMk cId="1913650785" sldId="988"/>
            <ac:spMk id="13" creationId="{191D05FC-1129-916C-4335-1DE4B6D1ED89}"/>
          </ac:spMkLst>
        </pc:spChg>
      </pc:sldChg>
      <pc:sldChg chg="addSp delSp modSp add mod">
        <pc:chgData name="Filotas Theodosiou" userId="4d314f86-04bd-4c94-b8b5-e595c52c48e0" providerId="ADAL" clId="{3EA1CE42-A8CD-484A-8213-08D7C8FD6E89}" dt="2024-05-20T11:17:31.897" v="25605"/>
        <pc:sldMkLst>
          <pc:docMk/>
          <pc:sldMk cId="255666199" sldId="989"/>
        </pc:sldMkLst>
        <pc:spChg chg="add mod">
          <ac:chgData name="Filotas Theodosiou" userId="4d314f86-04bd-4c94-b8b5-e595c52c48e0" providerId="ADAL" clId="{3EA1CE42-A8CD-484A-8213-08D7C8FD6E89}" dt="2024-05-20T11:17:31.897" v="25605"/>
          <ac:spMkLst>
            <pc:docMk/>
            <pc:sldMk cId="255666199" sldId="989"/>
            <ac:spMk id="7" creationId="{32E2F2D5-AA52-2DBE-E974-AF9AA33ABC8C}"/>
          </ac:spMkLst>
        </pc:spChg>
        <pc:spChg chg="del">
          <ac:chgData name="Filotas Theodosiou" userId="4d314f86-04bd-4c94-b8b5-e595c52c48e0" providerId="ADAL" clId="{3EA1CE42-A8CD-484A-8213-08D7C8FD6E89}" dt="2024-05-20T11:17:30.475" v="25604" actId="478"/>
          <ac:spMkLst>
            <pc:docMk/>
            <pc:sldMk cId="255666199" sldId="989"/>
            <ac:spMk id="15" creationId="{F0F93989-0AE1-1663-6BFE-B7FD1C521CED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7:51:28.431" v="28850" actId="20577"/>
        <pc:sldMkLst>
          <pc:docMk/>
          <pc:sldMk cId="2832589780" sldId="990"/>
        </pc:sldMkLst>
        <pc:spChg chg="del">
          <ac:chgData name="Filotas Theodosiou" userId="4d314f86-04bd-4c94-b8b5-e595c52c48e0" providerId="ADAL" clId="{3EA1CE42-A8CD-484A-8213-08D7C8FD6E89}" dt="2024-05-20T11:17:34.332" v="25606" actId="478"/>
          <ac:spMkLst>
            <pc:docMk/>
            <pc:sldMk cId="2832589780" sldId="990"/>
            <ac:spMk id="2" creationId="{14CD521E-5B26-FD56-DAE7-DEF0659B785A}"/>
          </ac:spMkLst>
        </pc:spChg>
        <pc:spChg chg="add mod">
          <ac:chgData name="Filotas Theodosiou" userId="4d314f86-04bd-4c94-b8b5-e595c52c48e0" providerId="ADAL" clId="{3EA1CE42-A8CD-484A-8213-08D7C8FD6E89}" dt="2024-05-20T11:17:34.639" v="25607"/>
          <ac:spMkLst>
            <pc:docMk/>
            <pc:sldMk cId="2832589780" sldId="990"/>
            <ac:spMk id="7" creationId="{D67DFD2D-DD92-790E-FE40-D9B98FB60BB1}"/>
          </ac:spMkLst>
        </pc:spChg>
      </pc:sldChg>
      <pc:sldChg chg="addSp delSp modSp add del">
        <pc:chgData name="Filotas Theodosiou" userId="4d314f86-04bd-4c94-b8b5-e595c52c48e0" providerId="ADAL" clId="{3EA1CE42-A8CD-484A-8213-08D7C8FD6E89}" dt="2024-05-20T11:20:33.414" v="25626" actId="47"/>
        <pc:sldMkLst>
          <pc:docMk/>
          <pc:sldMk cId="3044096680" sldId="991"/>
        </pc:sldMkLst>
        <pc:picChg chg="add del mod">
          <ac:chgData name="Filotas Theodosiou" userId="4d314f86-04bd-4c94-b8b5-e595c52c48e0" providerId="ADAL" clId="{3EA1CE42-A8CD-484A-8213-08D7C8FD6E89}" dt="2024-05-20T11:19:09.104" v="25610"/>
          <ac:picMkLst>
            <pc:docMk/>
            <pc:sldMk cId="3044096680" sldId="991"/>
            <ac:picMk id="4" creationId="{1F226D0C-5276-4F47-38C1-F2965057EA48}"/>
          </ac:picMkLst>
        </pc:picChg>
      </pc:sldChg>
      <pc:sldChg chg="addSp delSp modSp add mod modNotesTx">
        <pc:chgData name="Filotas Theodosiou" userId="4d314f86-04bd-4c94-b8b5-e595c52c48e0" providerId="ADAL" clId="{3EA1CE42-A8CD-484A-8213-08D7C8FD6E89}" dt="2024-05-21T08:01:51.060" v="31891" actId="20577"/>
        <pc:sldMkLst>
          <pc:docMk/>
          <pc:sldMk cId="350304614" sldId="992"/>
        </pc:sldMkLst>
        <pc:spChg chg="del">
          <ac:chgData name="Filotas Theodosiou" userId="4d314f86-04bd-4c94-b8b5-e595c52c48e0" providerId="ADAL" clId="{3EA1CE42-A8CD-484A-8213-08D7C8FD6E89}" dt="2024-05-20T11:34:29.806" v="25722" actId="478"/>
          <ac:spMkLst>
            <pc:docMk/>
            <pc:sldMk cId="350304614" sldId="992"/>
            <ac:spMk id="2" creationId="{BE526D9E-6583-6B6E-0D7E-60F20E207C86}"/>
          </ac:spMkLst>
        </pc:spChg>
        <pc:spChg chg="add mod">
          <ac:chgData name="Filotas Theodosiou" userId="4d314f86-04bd-4c94-b8b5-e595c52c48e0" providerId="ADAL" clId="{3EA1CE42-A8CD-484A-8213-08D7C8FD6E89}" dt="2024-05-20T11:34:30.164" v="25723"/>
          <ac:spMkLst>
            <pc:docMk/>
            <pc:sldMk cId="350304614" sldId="992"/>
            <ac:spMk id="4" creationId="{80860790-BFCE-69E9-68B9-799CDC84F7DA}"/>
          </ac:spMkLst>
        </pc:spChg>
      </pc:sldChg>
      <pc:sldChg chg="add del">
        <pc:chgData name="Filotas Theodosiou" userId="4d314f86-04bd-4c94-b8b5-e595c52c48e0" providerId="ADAL" clId="{3EA1CE42-A8CD-484A-8213-08D7C8FD6E89}" dt="2024-05-20T11:20:34.048" v="25627" actId="47"/>
        <pc:sldMkLst>
          <pc:docMk/>
          <pc:sldMk cId="3698235698" sldId="992"/>
        </pc:sldMkLst>
      </pc:sldChg>
      <pc:sldChg chg="delSp modSp add mod modNotesTx">
        <pc:chgData name="Filotas Theodosiou" userId="4d314f86-04bd-4c94-b8b5-e595c52c48e0" providerId="ADAL" clId="{3EA1CE42-A8CD-484A-8213-08D7C8FD6E89}" dt="2024-05-21T07:52:57.618" v="29182" actId="20577"/>
        <pc:sldMkLst>
          <pc:docMk/>
          <pc:sldMk cId="890188916" sldId="993"/>
        </pc:sldMkLst>
        <pc:spChg chg="del">
          <ac:chgData name="Filotas Theodosiou" userId="4d314f86-04bd-4c94-b8b5-e595c52c48e0" providerId="ADAL" clId="{3EA1CE42-A8CD-484A-8213-08D7C8FD6E89}" dt="2024-05-20T11:20:24.486" v="25625" actId="478"/>
          <ac:spMkLst>
            <pc:docMk/>
            <pc:sldMk cId="890188916" sldId="993"/>
            <ac:spMk id="3" creationId="{0939D71B-B1A5-B427-5BCF-96601541DFA4}"/>
          </ac:spMkLst>
        </pc:spChg>
        <pc:spChg chg="del">
          <ac:chgData name="Filotas Theodosiou" userId="4d314f86-04bd-4c94-b8b5-e595c52c48e0" providerId="ADAL" clId="{3EA1CE42-A8CD-484A-8213-08D7C8FD6E89}" dt="2024-05-20T11:19:34.476" v="25614" actId="478"/>
          <ac:spMkLst>
            <pc:docMk/>
            <pc:sldMk cId="890188916" sldId="993"/>
            <ac:spMk id="5" creationId="{9B998885-50D6-4D74-4BA0-0421396E7248}"/>
          </ac:spMkLst>
        </pc:spChg>
        <pc:spChg chg="mod">
          <ac:chgData name="Filotas Theodosiou" userId="4d314f86-04bd-4c94-b8b5-e595c52c48e0" providerId="ADAL" clId="{3EA1CE42-A8CD-484A-8213-08D7C8FD6E89}" dt="2024-05-20T11:22:47.346" v="25647"/>
          <ac:spMkLst>
            <pc:docMk/>
            <pc:sldMk cId="890188916" sldId="993"/>
            <ac:spMk id="7" creationId="{F34A485A-58FE-024C-9F2B-D7FB79901FE6}"/>
          </ac:spMkLst>
        </pc:spChg>
        <pc:picChg chg="mod">
          <ac:chgData name="Filotas Theodosiou" userId="4d314f86-04bd-4c94-b8b5-e595c52c48e0" providerId="ADAL" clId="{3EA1CE42-A8CD-484A-8213-08D7C8FD6E89}" dt="2024-05-20T11:19:54.942" v="25616" actId="732"/>
          <ac:picMkLst>
            <pc:docMk/>
            <pc:sldMk cId="890188916" sldId="993"/>
            <ac:picMk id="1026" creationId="{CB050002-0D2E-FFEC-0B4A-8ABF7CD92C96}"/>
          </ac:picMkLst>
        </pc:picChg>
        <pc:picChg chg="del">
          <ac:chgData name="Filotas Theodosiou" userId="4d314f86-04bd-4c94-b8b5-e595c52c48e0" providerId="ADAL" clId="{3EA1CE42-A8CD-484A-8213-08D7C8FD6E89}" dt="2024-05-20T11:19:34.476" v="25614" actId="478"/>
          <ac:picMkLst>
            <pc:docMk/>
            <pc:sldMk cId="890188916" sldId="993"/>
            <ac:picMk id="1028" creationId="{84558CB8-65C6-341C-52C7-34E82865EEC2}"/>
          </ac:picMkLst>
        </pc:picChg>
      </pc:sldChg>
      <pc:sldChg chg="modSp add mod modNotesTx">
        <pc:chgData name="Filotas Theodosiou" userId="4d314f86-04bd-4c94-b8b5-e595c52c48e0" providerId="ADAL" clId="{3EA1CE42-A8CD-484A-8213-08D7C8FD6E89}" dt="2024-05-21T07:54:38.588" v="29784" actId="20577"/>
        <pc:sldMkLst>
          <pc:docMk/>
          <pc:sldMk cId="2872588769" sldId="994"/>
        </pc:sldMkLst>
        <pc:spChg chg="mod">
          <ac:chgData name="Filotas Theodosiou" userId="4d314f86-04bd-4c94-b8b5-e595c52c48e0" providerId="ADAL" clId="{3EA1CE42-A8CD-484A-8213-08D7C8FD6E89}" dt="2024-05-20T11:23:08.768" v="25650"/>
          <ac:spMkLst>
            <pc:docMk/>
            <pc:sldMk cId="2872588769" sldId="994"/>
            <ac:spMk id="7" creationId="{F34A485A-58FE-024C-9F2B-D7FB79901FE6}"/>
          </ac:spMkLst>
        </pc:spChg>
      </pc:sldChg>
      <pc:sldChg chg="delSp modSp add mod ord modNotesTx">
        <pc:chgData name="Filotas Theodosiou" userId="4d314f86-04bd-4c94-b8b5-e595c52c48e0" providerId="ADAL" clId="{3EA1CE42-A8CD-484A-8213-08D7C8FD6E89}" dt="2024-05-21T07:53:56.874" v="29504" actId="20577"/>
        <pc:sldMkLst>
          <pc:docMk/>
          <pc:sldMk cId="308739989" sldId="995"/>
        </pc:sldMkLst>
        <pc:spChg chg="del">
          <ac:chgData name="Filotas Theodosiou" userId="4d314f86-04bd-4c94-b8b5-e595c52c48e0" providerId="ADAL" clId="{3EA1CE42-A8CD-484A-8213-08D7C8FD6E89}" dt="2024-05-20T11:20:09.165" v="25618" actId="478"/>
          <ac:spMkLst>
            <pc:docMk/>
            <pc:sldMk cId="308739989" sldId="995"/>
            <ac:spMk id="5" creationId="{9B998885-50D6-4D74-4BA0-0421396E7248}"/>
          </ac:spMkLst>
        </pc:spChg>
        <pc:spChg chg="mod">
          <ac:chgData name="Filotas Theodosiou" userId="4d314f86-04bd-4c94-b8b5-e595c52c48e0" providerId="ADAL" clId="{3EA1CE42-A8CD-484A-8213-08D7C8FD6E89}" dt="2024-05-20T11:23:05.630" v="25649"/>
          <ac:spMkLst>
            <pc:docMk/>
            <pc:sldMk cId="308739989" sldId="995"/>
            <ac:spMk id="7" creationId="{F34A485A-58FE-024C-9F2B-D7FB79901FE6}"/>
          </ac:spMkLst>
        </pc:spChg>
        <pc:picChg chg="del">
          <ac:chgData name="Filotas Theodosiou" userId="4d314f86-04bd-4c94-b8b5-e595c52c48e0" providerId="ADAL" clId="{3EA1CE42-A8CD-484A-8213-08D7C8FD6E89}" dt="2024-05-20T11:20:09.165" v="25618" actId="478"/>
          <ac:picMkLst>
            <pc:docMk/>
            <pc:sldMk cId="308739989" sldId="995"/>
            <ac:picMk id="1028" creationId="{84558CB8-65C6-341C-52C7-34E82865EEC2}"/>
          </ac:picMkLst>
        </pc:picChg>
      </pc:sldChg>
      <pc:sldChg chg="delSp modSp add mod ord modNotesTx">
        <pc:chgData name="Filotas Theodosiou" userId="4d314f86-04bd-4c94-b8b5-e595c52c48e0" providerId="ADAL" clId="{3EA1CE42-A8CD-484A-8213-08D7C8FD6E89}" dt="2024-05-21T07:53:22.127" v="29313" actId="20577"/>
        <pc:sldMkLst>
          <pc:docMk/>
          <pc:sldMk cId="1889504804" sldId="996"/>
        </pc:sldMkLst>
        <pc:spChg chg="del">
          <ac:chgData name="Filotas Theodosiou" userId="4d314f86-04bd-4c94-b8b5-e595c52c48e0" providerId="ADAL" clId="{3EA1CE42-A8CD-484A-8213-08D7C8FD6E89}" dt="2024-05-20T11:20:19.199" v="25622" actId="478"/>
          <ac:spMkLst>
            <pc:docMk/>
            <pc:sldMk cId="1889504804" sldId="996"/>
            <ac:spMk id="3" creationId="{0939D71B-B1A5-B427-5BCF-96601541DFA4}"/>
          </ac:spMkLst>
        </pc:spChg>
        <pc:spChg chg="mod">
          <ac:chgData name="Filotas Theodosiou" userId="4d314f86-04bd-4c94-b8b5-e595c52c48e0" providerId="ADAL" clId="{3EA1CE42-A8CD-484A-8213-08D7C8FD6E89}" dt="2024-05-20T11:22:52.365" v="25648"/>
          <ac:spMkLst>
            <pc:docMk/>
            <pc:sldMk cId="1889504804" sldId="996"/>
            <ac:spMk id="7" creationId="{F34A485A-58FE-024C-9F2B-D7FB79901FE6}"/>
          </ac:spMkLst>
        </pc:spChg>
      </pc:sldChg>
      <pc:sldChg chg="delSp modSp add mod ord modNotesTx">
        <pc:chgData name="Filotas Theodosiou" userId="4d314f86-04bd-4c94-b8b5-e595c52c48e0" providerId="ADAL" clId="{3EA1CE42-A8CD-484A-8213-08D7C8FD6E89}" dt="2024-05-21T07:55:40.641" v="30051" actId="20577"/>
        <pc:sldMkLst>
          <pc:docMk/>
          <pc:sldMk cId="882593119" sldId="997"/>
        </pc:sldMkLst>
        <pc:spChg chg="mod">
          <ac:chgData name="Filotas Theodosiou" userId="4d314f86-04bd-4c94-b8b5-e595c52c48e0" providerId="ADAL" clId="{3EA1CE42-A8CD-484A-8213-08D7C8FD6E89}" dt="2024-05-20T11:23:13.147" v="25651"/>
          <ac:spMkLst>
            <pc:docMk/>
            <pc:sldMk cId="882593119" sldId="997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20T11:21:34.890" v="25637" actId="478"/>
          <ac:spMkLst>
            <pc:docMk/>
            <pc:sldMk cId="882593119" sldId="997"/>
            <ac:spMk id="9" creationId="{0939B2D2-7B88-CD33-CF1E-3D5CD2685FBD}"/>
          </ac:spMkLst>
        </pc:spChg>
        <pc:spChg chg="del">
          <ac:chgData name="Filotas Theodosiou" userId="4d314f86-04bd-4c94-b8b5-e595c52c48e0" providerId="ADAL" clId="{3EA1CE42-A8CD-484A-8213-08D7C8FD6E89}" dt="2024-05-20T11:21:40.002" v="25639" actId="478"/>
          <ac:spMkLst>
            <pc:docMk/>
            <pc:sldMk cId="882593119" sldId="997"/>
            <ac:spMk id="11" creationId="{50BDC4C8-93D8-83B4-8950-D1379BEAE65F}"/>
          </ac:spMkLst>
        </pc:spChg>
        <pc:spChg chg="del">
          <ac:chgData name="Filotas Theodosiou" userId="4d314f86-04bd-4c94-b8b5-e595c52c48e0" providerId="ADAL" clId="{3EA1CE42-A8CD-484A-8213-08D7C8FD6E89}" dt="2024-05-20T11:21:44.348" v="25641" actId="478"/>
          <ac:spMkLst>
            <pc:docMk/>
            <pc:sldMk cId="882593119" sldId="997"/>
            <ac:spMk id="15" creationId="{A6345CC9-7055-4D8E-7F75-4F28809B4925}"/>
          </ac:spMkLst>
        </pc:spChg>
        <pc:spChg chg="del">
          <ac:chgData name="Filotas Theodosiou" userId="4d314f86-04bd-4c94-b8b5-e595c52c48e0" providerId="ADAL" clId="{3EA1CE42-A8CD-484A-8213-08D7C8FD6E89}" dt="2024-05-20T11:21:34.890" v="25637" actId="478"/>
          <ac:spMkLst>
            <pc:docMk/>
            <pc:sldMk cId="882593119" sldId="997"/>
            <ac:spMk id="22" creationId="{F45ED0E7-7CEB-4646-C19C-8665E9AB81ED}"/>
          </ac:spMkLst>
        </pc:spChg>
        <pc:cxnChg chg="del mod">
          <ac:chgData name="Filotas Theodosiou" userId="4d314f86-04bd-4c94-b8b5-e595c52c48e0" providerId="ADAL" clId="{3EA1CE42-A8CD-484A-8213-08D7C8FD6E89}" dt="2024-05-20T11:21:41.728" v="25640" actId="478"/>
          <ac:cxnSpMkLst>
            <pc:docMk/>
            <pc:sldMk cId="882593119" sldId="997"/>
            <ac:cxnSpMk id="13" creationId="{8288D0D3-5CD4-ABD6-B124-E7BBD8FD990E}"/>
          </ac:cxnSpMkLst>
        </pc:cxnChg>
        <pc:cxnChg chg="del mod">
          <ac:chgData name="Filotas Theodosiou" userId="4d314f86-04bd-4c94-b8b5-e595c52c48e0" providerId="ADAL" clId="{3EA1CE42-A8CD-484A-8213-08D7C8FD6E89}" dt="2024-05-20T11:21:37.764" v="25638" actId="478"/>
          <ac:cxnSpMkLst>
            <pc:docMk/>
            <pc:sldMk cId="882593119" sldId="997"/>
            <ac:cxnSpMk id="17" creationId="{6C6A2A33-824F-A151-C506-74E51A1F3DB4}"/>
          </ac:cxnSpMkLst>
        </pc:cxnChg>
      </pc:sldChg>
      <pc:sldChg chg="delSp modSp add mod ord modNotesTx">
        <pc:chgData name="Filotas Theodosiou" userId="4d314f86-04bd-4c94-b8b5-e595c52c48e0" providerId="ADAL" clId="{3EA1CE42-A8CD-484A-8213-08D7C8FD6E89}" dt="2024-05-21T07:55:13.906" v="29913" actId="20577"/>
        <pc:sldMkLst>
          <pc:docMk/>
          <pc:sldMk cId="832446938" sldId="998"/>
        </pc:sldMkLst>
        <pc:spChg chg="mod">
          <ac:chgData name="Filotas Theodosiou" userId="4d314f86-04bd-4c94-b8b5-e595c52c48e0" providerId="ADAL" clId="{3EA1CE42-A8CD-484A-8213-08D7C8FD6E89}" dt="2024-05-20T11:23:20.367" v="25654"/>
          <ac:spMkLst>
            <pc:docMk/>
            <pc:sldMk cId="832446938" sldId="998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20T11:22:31.884" v="25645" actId="478"/>
          <ac:spMkLst>
            <pc:docMk/>
            <pc:sldMk cId="832446938" sldId="998"/>
            <ac:spMk id="8" creationId="{E722088C-7955-625E-A5CC-59D7712F10C4}"/>
          </ac:spMkLst>
        </pc:spChg>
        <pc:spChg chg="del">
          <ac:chgData name="Filotas Theodosiou" userId="4d314f86-04bd-4c94-b8b5-e595c52c48e0" providerId="ADAL" clId="{3EA1CE42-A8CD-484A-8213-08D7C8FD6E89}" dt="2024-05-20T11:22:31.884" v="25645" actId="478"/>
          <ac:spMkLst>
            <pc:docMk/>
            <pc:sldMk cId="832446938" sldId="998"/>
            <ac:spMk id="10" creationId="{8A6A5F78-93B1-A6FD-D319-5E716EF6C90B}"/>
          </ac:spMkLst>
        </pc:spChg>
        <pc:picChg chg="del">
          <ac:chgData name="Filotas Theodosiou" userId="4d314f86-04bd-4c94-b8b5-e595c52c48e0" providerId="ADAL" clId="{3EA1CE42-A8CD-484A-8213-08D7C8FD6E89}" dt="2024-05-20T11:22:31.884" v="25645" actId="478"/>
          <ac:picMkLst>
            <pc:docMk/>
            <pc:sldMk cId="832446938" sldId="998"/>
            <ac:picMk id="5" creationId="{CC5296CC-79BD-960C-A28E-B013A601C6B7}"/>
          </ac:picMkLst>
        </pc:picChg>
        <pc:picChg chg="del">
          <ac:chgData name="Filotas Theodosiou" userId="4d314f86-04bd-4c94-b8b5-e595c52c48e0" providerId="ADAL" clId="{3EA1CE42-A8CD-484A-8213-08D7C8FD6E89}" dt="2024-05-20T11:22:31.884" v="25645" actId="478"/>
          <ac:picMkLst>
            <pc:docMk/>
            <pc:sldMk cId="832446938" sldId="998"/>
            <ac:picMk id="6" creationId="{0DB14DA3-B1D0-B9F0-E77F-84B388E78112}"/>
          </ac:picMkLst>
        </pc:picChg>
      </pc:sldChg>
      <pc:sldChg chg="addSp modSp add mod modNotesTx">
        <pc:chgData name="Filotas Theodosiou" userId="4d314f86-04bd-4c94-b8b5-e595c52c48e0" providerId="ADAL" clId="{3EA1CE42-A8CD-484A-8213-08D7C8FD6E89}" dt="2024-05-21T07:56:22.118" v="30245" actId="20577"/>
        <pc:sldMkLst>
          <pc:docMk/>
          <pc:sldMk cId="2032431938" sldId="999"/>
        </pc:sldMkLst>
        <pc:spChg chg="mod">
          <ac:chgData name="Filotas Theodosiou" userId="4d314f86-04bd-4c94-b8b5-e595c52c48e0" providerId="ADAL" clId="{3EA1CE42-A8CD-484A-8213-08D7C8FD6E89}" dt="2024-05-20T11:31:39.411" v="25676" actId="1076"/>
          <ac:spMkLst>
            <pc:docMk/>
            <pc:sldMk cId="2032431938" sldId="999"/>
            <ac:spMk id="2" creationId="{A8B04073-73B2-FA34-817E-BCDB4A27DD54}"/>
          </ac:spMkLst>
        </pc:spChg>
        <pc:spChg chg="add mod">
          <ac:chgData name="Filotas Theodosiou" userId="4d314f86-04bd-4c94-b8b5-e595c52c48e0" providerId="ADAL" clId="{3EA1CE42-A8CD-484A-8213-08D7C8FD6E89}" dt="2024-05-20T11:31:34.437" v="25675"/>
          <ac:spMkLst>
            <pc:docMk/>
            <pc:sldMk cId="2032431938" sldId="999"/>
            <ac:spMk id="15" creationId="{F5F43835-A00C-0F78-4393-4A849453C8DE}"/>
          </ac:spMkLst>
        </pc:spChg>
        <pc:spChg chg="add mod">
          <ac:chgData name="Filotas Theodosiou" userId="4d314f86-04bd-4c94-b8b5-e595c52c48e0" providerId="ADAL" clId="{3EA1CE42-A8CD-484A-8213-08D7C8FD6E89}" dt="2024-05-20T11:31:34.437" v="25675"/>
          <ac:spMkLst>
            <pc:docMk/>
            <pc:sldMk cId="2032431938" sldId="999"/>
            <ac:spMk id="16" creationId="{13393881-98A2-218D-44B2-086446B68525}"/>
          </ac:spMkLst>
        </pc:spChg>
      </pc:sldChg>
      <pc:sldChg chg="addSp modSp add modNotesTx">
        <pc:chgData name="Filotas Theodosiou" userId="4d314f86-04bd-4c94-b8b5-e595c52c48e0" providerId="ADAL" clId="{3EA1CE42-A8CD-484A-8213-08D7C8FD6E89}" dt="2024-05-21T07:57:07.493" v="30549" actId="20577"/>
        <pc:sldMkLst>
          <pc:docMk/>
          <pc:sldMk cId="3745703530" sldId="1000"/>
        </pc:sldMkLst>
        <pc:spChg chg="add mod">
          <ac:chgData name="Filotas Theodosiou" userId="4d314f86-04bd-4c94-b8b5-e595c52c48e0" providerId="ADAL" clId="{3EA1CE42-A8CD-484A-8213-08D7C8FD6E89}" dt="2024-05-20T11:32:24.561" v="25682"/>
          <ac:spMkLst>
            <pc:docMk/>
            <pc:sldMk cId="3745703530" sldId="1000"/>
            <ac:spMk id="18" creationId="{0E114A9E-F59A-BBC5-8C17-7EB910CFA869}"/>
          </ac:spMkLst>
        </pc:spChg>
        <pc:spChg chg="add mod">
          <ac:chgData name="Filotas Theodosiou" userId="4d314f86-04bd-4c94-b8b5-e595c52c48e0" providerId="ADAL" clId="{3EA1CE42-A8CD-484A-8213-08D7C8FD6E89}" dt="2024-05-20T11:32:24.561" v="25682"/>
          <ac:spMkLst>
            <pc:docMk/>
            <pc:sldMk cId="3745703530" sldId="1000"/>
            <ac:spMk id="19" creationId="{BC995B0C-F540-605D-7CEF-4996D376B96E}"/>
          </ac:spMkLst>
        </pc:spChg>
        <pc:spChg chg="add mod">
          <ac:chgData name="Filotas Theodosiou" userId="4d314f86-04bd-4c94-b8b5-e595c52c48e0" providerId="ADAL" clId="{3EA1CE42-A8CD-484A-8213-08D7C8FD6E89}" dt="2024-05-20T11:32:24.561" v="25682"/>
          <ac:spMkLst>
            <pc:docMk/>
            <pc:sldMk cId="3745703530" sldId="1000"/>
            <ac:spMk id="23" creationId="{8CF2F839-46F8-C68F-23A9-CBB2C689D86F}"/>
          </ac:spMkLst>
        </pc:spChg>
        <pc:spChg chg="add mod">
          <ac:chgData name="Filotas Theodosiou" userId="4d314f86-04bd-4c94-b8b5-e595c52c48e0" providerId="ADAL" clId="{3EA1CE42-A8CD-484A-8213-08D7C8FD6E89}" dt="2024-05-20T11:32:24.561" v="25682"/>
          <ac:spMkLst>
            <pc:docMk/>
            <pc:sldMk cId="3745703530" sldId="1000"/>
            <ac:spMk id="24" creationId="{844154C3-3B41-2424-5FC7-9A5BB198FC98}"/>
          </ac:spMkLst>
        </pc:spChg>
        <pc:cxnChg chg="add mod">
          <ac:chgData name="Filotas Theodosiou" userId="4d314f86-04bd-4c94-b8b5-e595c52c48e0" providerId="ADAL" clId="{3EA1CE42-A8CD-484A-8213-08D7C8FD6E89}" dt="2024-05-20T11:32:24.561" v="25682"/>
          <ac:cxnSpMkLst>
            <pc:docMk/>
            <pc:sldMk cId="3745703530" sldId="1000"/>
            <ac:cxnSpMk id="20" creationId="{A8B69212-A145-FF91-A86B-BC5670E3588F}"/>
          </ac:cxnSpMkLst>
        </pc:cxnChg>
        <pc:cxnChg chg="add mod">
          <ac:chgData name="Filotas Theodosiou" userId="4d314f86-04bd-4c94-b8b5-e595c52c48e0" providerId="ADAL" clId="{3EA1CE42-A8CD-484A-8213-08D7C8FD6E89}" dt="2024-05-20T11:32:24.561" v="25682"/>
          <ac:cxnSpMkLst>
            <pc:docMk/>
            <pc:sldMk cId="3745703530" sldId="1000"/>
            <ac:cxnSpMk id="21" creationId="{7BA44D4B-AAE8-C2E6-77D9-135594EEF64C}"/>
          </ac:cxnSpMkLst>
        </pc:cxnChg>
      </pc:sldChg>
      <pc:sldChg chg="add del">
        <pc:chgData name="Filotas Theodosiou" userId="4d314f86-04bd-4c94-b8b5-e595c52c48e0" providerId="ADAL" clId="{3EA1CE42-A8CD-484A-8213-08D7C8FD6E89}" dt="2024-05-20T11:32:36.183" v="25686" actId="47"/>
        <pc:sldMkLst>
          <pc:docMk/>
          <pc:sldMk cId="1477424755" sldId="1001"/>
        </pc:sldMkLst>
      </pc:sldChg>
      <pc:sldChg chg="addSp modSp add mod modNotesTx">
        <pc:chgData name="Filotas Theodosiou" userId="4d314f86-04bd-4c94-b8b5-e595c52c48e0" providerId="ADAL" clId="{3EA1CE42-A8CD-484A-8213-08D7C8FD6E89}" dt="2024-05-21T07:57:15.707" v="30574" actId="20577"/>
        <pc:sldMkLst>
          <pc:docMk/>
          <pc:sldMk cId="371989706" sldId="1002"/>
        </pc:sldMkLst>
        <pc:spChg chg="add mod">
          <ac:chgData name="Filotas Theodosiou" userId="4d314f86-04bd-4c94-b8b5-e595c52c48e0" providerId="ADAL" clId="{3EA1CE42-A8CD-484A-8213-08D7C8FD6E89}" dt="2024-05-20T12:19:36.379" v="26290" actId="207"/>
          <ac:spMkLst>
            <pc:docMk/>
            <pc:sldMk cId="371989706" sldId="1002"/>
            <ac:spMk id="25" creationId="{3D417FA1-DC5B-B271-3155-9D558E1D7FB2}"/>
          </ac:spMkLst>
        </pc:spChg>
      </pc:sldChg>
      <pc:sldChg chg="modSp add mod modNotesTx">
        <pc:chgData name="Filotas Theodosiou" userId="4d314f86-04bd-4c94-b8b5-e595c52c48e0" providerId="ADAL" clId="{3EA1CE42-A8CD-484A-8213-08D7C8FD6E89}" dt="2024-05-21T07:58:26.481" v="30864" actId="20577"/>
        <pc:sldMkLst>
          <pc:docMk/>
          <pc:sldMk cId="2056530897" sldId="1003"/>
        </pc:sldMkLst>
        <pc:spChg chg="mod">
          <ac:chgData name="Filotas Theodosiou" userId="4d314f86-04bd-4c94-b8b5-e595c52c48e0" providerId="ADAL" clId="{3EA1CE42-A8CD-484A-8213-08D7C8FD6E89}" dt="2024-05-20T11:34:14.989" v="25717"/>
          <ac:spMkLst>
            <pc:docMk/>
            <pc:sldMk cId="2056530897" sldId="1003"/>
            <ac:spMk id="7" creationId="{F34A485A-58FE-024C-9F2B-D7FB79901FE6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7:59:28.593" v="31211" actId="20577"/>
        <pc:sldMkLst>
          <pc:docMk/>
          <pc:sldMk cId="2552409057" sldId="1004"/>
        </pc:sldMkLst>
        <pc:spChg chg="add mod">
          <ac:chgData name="Filotas Theodosiou" userId="4d314f86-04bd-4c94-b8b5-e595c52c48e0" providerId="ADAL" clId="{3EA1CE42-A8CD-484A-8213-08D7C8FD6E89}" dt="2024-05-20T11:34:23.825" v="25719"/>
          <ac:spMkLst>
            <pc:docMk/>
            <pc:sldMk cId="2552409057" sldId="1004"/>
            <ac:spMk id="7" creationId="{85491AD5-93DF-4FCD-B36A-FE136FDBF6BB}"/>
          </ac:spMkLst>
        </pc:spChg>
        <pc:spChg chg="del">
          <ac:chgData name="Filotas Theodosiou" userId="4d314f86-04bd-4c94-b8b5-e595c52c48e0" providerId="ADAL" clId="{3EA1CE42-A8CD-484A-8213-08D7C8FD6E89}" dt="2024-05-20T11:34:23.583" v="25718" actId="478"/>
          <ac:spMkLst>
            <pc:docMk/>
            <pc:sldMk cId="2552409057" sldId="1004"/>
            <ac:spMk id="15" creationId="{DCC50C97-03FD-509B-B2C0-2258861DEC37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08:00:45.077" v="31463" actId="20577"/>
        <pc:sldMkLst>
          <pc:docMk/>
          <pc:sldMk cId="1844690115" sldId="1005"/>
        </pc:sldMkLst>
        <pc:spChg chg="add mod">
          <ac:chgData name="Filotas Theodosiou" userId="4d314f86-04bd-4c94-b8b5-e595c52c48e0" providerId="ADAL" clId="{3EA1CE42-A8CD-484A-8213-08D7C8FD6E89}" dt="2024-05-20T11:34:26.870" v="25721"/>
          <ac:spMkLst>
            <pc:docMk/>
            <pc:sldMk cId="1844690115" sldId="1005"/>
            <ac:spMk id="7" creationId="{DEC86002-56A5-26A3-D86E-4B3BD7A2EB89}"/>
          </ac:spMkLst>
        </pc:spChg>
        <pc:spChg chg="del">
          <ac:chgData name="Filotas Theodosiou" userId="4d314f86-04bd-4c94-b8b5-e595c52c48e0" providerId="ADAL" clId="{3EA1CE42-A8CD-484A-8213-08D7C8FD6E89}" dt="2024-05-20T11:34:26.452" v="25720" actId="478"/>
          <ac:spMkLst>
            <pc:docMk/>
            <pc:sldMk cId="1844690115" sldId="1005"/>
            <ac:spMk id="16" creationId="{AA89C5BA-E524-764D-920C-3EE275665A00}"/>
          </ac:spMkLst>
        </pc:spChg>
      </pc:sldChg>
      <pc:sldChg chg="add">
        <pc:chgData name="Filotas Theodosiou" userId="4d314f86-04bd-4c94-b8b5-e595c52c48e0" providerId="ADAL" clId="{3EA1CE42-A8CD-484A-8213-08D7C8FD6E89}" dt="2024-05-21T16:25:32.251" v="42092"/>
        <pc:sldMkLst>
          <pc:docMk/>
          <pc:sldMk cId="1689104814" sldId="1006"/>
        </pc:sldMkLst>
      </pc:sldChg>
      <pc:sldChg chg="modSp add del mod modShow modNotesTx">
        <pc:chgData name="Filotas Theodosiou" userId="4d314f86-04bd-4c94-b8b5-e595c52c48e0" providerId="ADAL" clId="{3EA1CE42-A8CD-484A-8213-08D7C8FD6E89}" dt="2024-05-21T16:25:29.220" v="42091" actId="2696"/>
        <pc:sldMkLst>
          <pc:docMk/>
          <pc:sldMk cId="2525042118" sldId="1006"/>
        </pc:sldMkLst>
        <pc:spChg chg="mod">
          <ac:chgData name="Filotas Theodosiou" userId="4d314f86-04bd-4c94-b8b5-e595c52c48e0" providerId="ADAL" clId="{3EA1CE42-A8CD-484A-8213-08D7C8FD6E89}" dt="2024-05-20T11:34:48.540" v="25726" actId="20577"/>
          <ac:spMkLst>
            <pc:docMk/>
            <pc:sldMk cId="2525042118" sldId="1006"/>
            <ac:spMk id="7" creationId="{F34A485A-58FE-024C-9F2B-D7FB79901FE6}"/>
          </ac:spMkLst>
        </pc:spChg>
      </pc:sldChg>
      <pc:sldChg chg="add">
        <pc:chgData name="Filotas Theodosiou" userId="4d314f86-04bd-4c94-b8b5-e595c52c48e0" providerId="ADAL" clId="{3EA1CE42-A8CD-484A-8213-08D7C8FD6E89}" dt="2024-05-21T16:25:32.251" v="42092"/>
        <pc:sldMkLst>
          <pc:docMk/>
          <pc:sldMk cId="2032933811" sldId="1007"/>
        </pc:sldMkLst>
      </pc:sldChg>
      <pc:sldChg chg="delSp add del mod modShow modNotesTx">
        <pc:chgData name="Filotas Theodosiou" userId="4d314f86-04bd-4c94-b8b5-e595c52c48e0" providerId="ADAL" clId="{3EA1CE42-A8CD-484A-8213-08D7C8FD6E89}" dt="2024-05-21T16:25:29.220" v="42091" actId="2696"/>
        <pc:sldMkLst>
          <pc:docMk/>
          <pc:sldMk cId="2635745921" sldId="1007"/>
        </pc:sldMkLst>
        <pc:spChg chg="del">
          <ac:chgData name="Filotas Theodosiou" userId="4d314f86-04bd-4c94-b8b5-e595c52c48e0" providerId="ADAL" clId="{3EA1CE42-A8CD-484A-8213-08D7C8FD6E89}" dt="2024-05-20T11:35:40.183" v="25755" actId="478"/>
          <ac:spMkLst>
            <pc:docMk/>
            <pc:sldMk cId="2635745921" sldId="1007"/>
            <ac:spMk id="16" creationId="{E5517231-A513-2541-B3D9-0F6B7C6C6207}"/>
          </ac:spMkLst>
        </pc:spChg>
      </pc:sldChg>
      <pc:sldChg chg="delSp modSp add mod modNotesTx">
        <pc:chgData name="Filotas Theodosiou" userId="4d314f86-04bd-4c94-b8b5-e595c52c48e0" providerId="ADAL" clId="{3EA1CE42-A8CD-484A-8213-08D7C8FD6E89}" dt="2024-05-21T11:46:01.541" v="40407" actId="207"/>
        <pc:sldMkLst>
          <pc:docMk/>
          <pc:sldMk cId="1734119643" sldId="1008"/>
        </pc:sldMkLst>
        <pc:spChg chg="mod">
          <ac:chgData name="Filotas Theodosiou" userId="4d314f86-04bd-4c94-b8b5-e595c52c48e0" providerId="ADAL" clId="{3EA1CE42-A8CD-484A-8213-08D7C8FD6E89}" dt="2024-05-21T11:44:48.607" v="40406" actId="1076"/>
          <ac:spMkLst>
            <pc:docMk/>
            <pc:sldMk cId="1734119643" sldId="1008"/>
            <ac:spMk id="9" creationId="{3F7DA0DF-26AD-E148-6A19-83E72EA8683E}"/>
          </ac:spMkLst>
        </pc:spChg>
        <pc:spChg chg="mod">
          <ac:chgData name="Filotas Theodosiou" userId="4d314f86-04bd-4c94-b8b5-e595c52c48e0" providerId="ADAL" clId="{3EA1CE42-A8CD-484A-8213-08D7C8FD6E89}" dt="2024-05-21T11:46:01.541" v="40407" actId="207"/>
          <ac:spMkLst>
            <pc:docMk/>
            <pc:sldMk cId="1734119643" sldId="1008"/>
            <ac:spMk id="11" creationId="{7219081E-6472-145A-5B1E-BAD9D9CBFE42}"/>
          </ac:spMkLst>
        </pc:spChg>
        <pc:spChg chg="del">
          <ac:chgData name="Filotas Theodosiou" userId="4d314f86-04bd-4c94-b8b5-e595c52c48e0" providerId="ADAL" clId="{3EA1CE42-A8CD-484A-8213-08D7C8FD6E89}" dt="2024-05-21T11:44:41.825" v="40404" actId="478"/>
          <ac:spMkLst>
            <pc:docMk/>
            <pc:sldMk cId="1734119643" sldId="1008"/>
            <ac:spMk id="12" creationId="{726E7FEE-2DFF-68A6-E593-D26726A7F413}"/>
          </ac:spMkLst>
        </pc:spChg>
        <pc:spChg chg="del">
          <ac:chgData name="Filotas Theodosiou" userId="4d314f86-04bd-4c94-b8b5-e595c52c48e0" providerId="ADAL" clId="{3EA1CE42-A8CD-484A-8213-08D7C8FD6E89}" dt="2024-05-21T11:44:41.825" v="40404" actId="478"/>
          <ac:spMkLst>
            <pc:docMk/>
            <pc:sldMk cId="1734119643" sldId="1008"/>
            <ac:spMk id="14" creationId="{5A53858D-8F71-05C4-992B-2F45449A40A1}"/>
          </ac:spMkLst>
        </pc:spChg>
        <pc:spChg chg="mod">
          <ac:chgData name="Filotas Theodosiou" userId="4d314f86-04bd-4c94-b8b5-e595c52c48e0" providerId="ADAL" clId="{3EA1CE42-A8CD-484A-8213-08D7C8FD6E89}" dt="2024-05-21T11:44:44.789" v="40405" actId="1076"/>
          <ac:spMkLst>
            <pc:docMk/>
            <pc:sldMk cId="1734119643" sldId="1008"/>
            <ac:spMk id="16" creationId="{E5517231-A513-2541-B3D9-0F6B7C6C6207}"/>
          </ac:spMkLst>
        </pc:spChg>
        <pc:picChg chg="del">
          <ac:chgData name="Filotas Theodosiou" userId="4d314f86-04bd-4c94-b8b5-e595c52c48e0" providerId="ADAL" clId="{3EA1CE42-A8CD-484A-8213-08D7C8FD6E89}" dt="2024-05-21T11:44:41.825" v="40404" actId="478"/>
          <ac:picMkLst>
            <pc:docMk/>
            <pc:sldMk cId="1734119643" sldId="1008"/>
            <ac:picMk id="13" creationId="{9D9F7340-50DF-D4F4-AD04-7C24172487FD}"/>
          </ac:picMkLst>
        </pc:picChg>
      </pc:sldChg>
      <pc:sldChg chg="addSp delSp modSp add mod modNotesTx">
        <pc:chgData name="Filotas Theodosiou" userId="4d314f86-04bd-4c94-b8b5-e595c52c48e0" providerId="ADAL" clId="{3EA1CE42-A8CD-484A-8213-08D7C8FD6E89}" dt="2024-05-21T08:13:48.690" v="34376" actId="20577"/>
        <pc:sldMkLst>
          <pc:docMk/>
          <pc:sldMk cId="4013961236" sldId="1009"/>
        </pc:sldMkLst>
        <pc:spChg chg="mod">
          <ac:chgData name="Filotas Theodosiou" userId="4d314f86-04bd-4c94-b8b5-e595c52c48e0" providerId="ADAL" clId="{3EA1CE42-A8CD-484A-8213-08D7C8FD6E89}" dt="2024-05-21T08:12:58.418" v="34181" actId="20577"/>
          <ac:spMkLst>
            <pc:docMk/>
            <pc:sldMk cId="4013961236" sldId="1009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20T11:36:13.753" v="25762" actId="478"/>
          <ac:spMkLst>
            <pc:docMk/>
            <pc:sldMk cId="4013961236" sldId="1009"/>
            <ac:spMk id="8" creationId="{B748BE05-3EAE-70B0-8708-E4AA16AA1E64}"/>
          </ac:spMkLst>
        </pc:spChg>
        <pc:spChg chg="del">
          <ac:chgData name="Filotas Theodosiou" userId="4d314f86-04bd-4c94-b8b5-e595c52c48e0" providerId="ADAL" clId="{3EA1CE42-A8CD-484A-8213-08D7C8FD6E89}" dt="2024-05-20T11:36:13.753" v="25762" actId="478"/>
          <ac:spMkLst>
            <pc:docMk/>
            <pc:sldMk cId="4013961236" sldId="1009"/>
            <ac:spMk id="9" creationId="{545F5514-E550-681C-A784-F86C6601130A}"/>
          </ac:spMkLst>
        </pc:spChg>
        <pc:spChg chg="del">
          <ac:chgData name="Filotas Theodosiou" userId="4d314f86-04bd-4c94-b8b5-e595c52c48e0" providerId="ADAL" clId="{3EA1CE42-A8CD-484A-8213-08D7C8FD6E89}" dt="2024-05-20T11:36:13.753" v="25762" actId="478"/>
          <ac:spMkLst>
            <pc:docMk/>
            <pc:sldMk cId="4013961236" sldId="1009"/>
            <ac:spMk id="10" creationId="{4475EF62-49E0-861C-B327-8EDA24147814}"/>
          </ac:spMkLst>
        </pc:spChg>
        <pc:spChg chg="del">
          <ac:chgData name="Filotas Theodosiou" userId="4d314f86-04bd-4c94-b8b5-e595c52c48e0" providerId="ADAL" clId="{3EA1CE42-A8CD-484A-8213-08D7C8FD6E89}" dt="2024-05-20T11:36:13.753" v="25762" actId="478"/>
          <ac:spMkLst>
            <pc:docMk/>
            <pc:sldMk cId="4013961236" sldId="1009"/>
            <ac:spMk id="12" creationId="{FBA88051-B660-DE8F-8EBD-A4231AF9F67C}"/>
          </ac:spMkLst>
        </pc:spChg>
        <pc:spChg chg="del">
          <ac:chgData name="Filotas Theodosiou" userId="4d314f86-04bd-4c94-b8b5-e595c52c48e0" providerId="ADAL" clId="{3EA1CE42-A8CD-484A-8213-08D7C8FD6E89}" dt="2024-05-20T11:36:13.753" v="25762" actId="478"/>
          <ac:spMkLst>
            <pc:docMk/>
            <pc:sldMk cId="4013961236" sldId="1009"/>
            <ac:spMk id="13" creationId="{6DAA6A6E-8177-434E-862B-68D0A09E65D3}"/>
          </ac:spMkLst>
        </pc:spChg>
        <pc:spChg chg="del">
          <ac:chgData name="Filotas Theodosiou" userId="4d314f86-04bd-4c94-b8b5-e595c52c48e0" providerId="ADAL" clId="{3EA1CE42-A8CD-484A-8213-08D7C8FD6E89}" dt="2024-05-20T11:36:13.753" v="25762" actId="478"/>
          <ac:spMkLst>
            <pc:docMk/>
            <pc:sldMk cId="4013961236" sldId="1009"/>
            <ac:spMk id="16" creationId="{B85B2328-45BF-5B6B-1336-39A6DF306B35}"/>
          </ac:spMkLst>
        </pc:spChg>
        <pc:spChg chg="del">
          <ac:chgData name="Filotas Theodosiou" userId="4d314f86-04bd-4c94-b8b5-e595c52c48e0" providerId="ADAL" clId="{3EA1CE42-A8CD-484A-8213-08D7C8FD6E89}" dt="2024-05-20T11:36:13.753" v="25762" actId="478"/>
          <ac:spMkLst>
            <pc:docMk/>
            <pc:sldMk cId="4013961236" sldId="1009"/>
            <ac:spMk id="17" creationId="{17BCF62C-5CE8-82FA-C75D-695E30403B6D}"/>
          </ac:spMkLst>
        </pc:spChg>
        <pc:spChg chg="del">
          <ac:chgData name="Filotas Theodosiou" userId="4d314f86-04bd-4c94-b8b5-e595c52c48e0" providerId="ADAL" clId="{3EA1CE42-A8CD-484A-8213-08D7C8FD6E89}" dt="2024-05-20T11:36:13.753" v="25762" actId="478"/>
          <ac:spMkLst>
            <pc:docMk/>
            <pc:sldMk cId="4013961236" sldId="1009"/>
            <ac:spMk id="18" creationId="{FE99AEA4-CA57-B63B-D21D-ED5DA7E9C0AA}"/>
          </ac:spMkLst>
        </pc:spChg>
        <pc:spChg chg="del">
          <ac:chgData name="Filotas Theodosiou" userId="4d314f86-04bd-4c94-b8b5-e595c52c48e0" providerId="ADAL" clId="{3EA1CE42-A8CD-484A-8213-08D7C8FD6E89}" dt="2024-05-20T11:36:13.753" v="25762" actId="478"/>
          <ac:spMkLst>
            <pc:docMk/>
            <pc:sldMk cId="4013961236" sldId="1009"/>
            <ac:spMk id="19" creationId="{D4FD59ED-9A79-91F7-9142-7981C60ACAAC}"/>
          </ac:spMkLst>
        </pc:spChg>
        <pc:spChg chg="add mod">
          <ac:chgData name="Filotas Theodosiou" userId="4d314f86-04bd-4c94-b8b5-e595c52c48e0" providerId="ADAL" clId="{3EA1CE42-A8CD-484A-8213-08D7C8FD6E89}" dt="2024-05-20T11:36:09.138" v="25761" actId="571"/>
          <ac:spMkLst>
            <pc:docMk/>
            <pc:sldMk cId="4013961236" sldId="1009"/>
            <ac:spMk id="21" creationId="{CBEBA65D-2159-6C25-05EF-97F20A15BCF6}"/>
          </ac:spMkLst>
        </pc:spChg>
        <pc:spChg chg="add mod">
          <ac:chgData name="Filotas Theodosiou" userId="4d314f86-04bd-4c94-b8b5-e595c52c48e0" providerId="ADAL" clId="{3EA1CE42-A8CD-484A-8213-08D7C8FD6E89}" dt="2024-05-20T11:36:09.138" v="25761" actId="571"/>
          <ac:spMkLst>
            <pc:docMk/>
            <pc:sldMk cId="4013961236" sldId="1009"/>
            <ac:spMk id="22" creationId="{0CBC12C9-A953-1BB7-7280-ABDDE300F44C}"/>
          </ac:spMkLst>
        </pc:spChg>
        <pc:spChg chg="add mod">
          <ac:chgData name="Filotas Theodosiou" userId="4d314f86-04bd-4c94-b8b5-e595c52c48e0" providerId="ADAL" clId="{3EA1CE42-A8CD-484A-8213-08D7C8FD6E89}" dt="2024-05-20T11:36:09.138" v="25761" actId="571"/>
          <ac:spMkLst>
            <pc:docMk/>
            <pc:sldMk cId="4013961236" sldId="1009"/>
            <ac:spMk id="23" creationId="{0751F9A3-2A34-7068-5F24-C3A221AFD648}"/>
          </ac:spMkLst>
        </pc:spChg>
        <pc:spChg chg="add mod">
          <ac:chgData name="Filotas Theodosiou" userId="4d314f86-04bd-4c94-b8b5-e595c52c48e0" providerId="ADAL" clId="{3EA1CE42-A8CD-484A-8213-08D7C8FD6E89}" dt="2024-05-20T11:36:09.138" v="25761" actId="571"/>
          <ac:spMkLst>
            <pc:docMk/>
            <pc:sldMk cId="4013961236" sldId="1009"/>
            <ac:spMk id="24" creationId="{9462CAF0-A197-9D9F-BDCF-E0E29442758A}"/>
          </ac:spMkLst>
        </pc:spChg>
        <pc:spChg chg="add mod">
          <ac:chgData name="Filotas Theodosiou" userId="4d314f86-04bd-4c94-b8b5-e595c52c48e0" providerId="ADAL" clId="{3EA1CE42-A8CD-484A-8213-08D7C8FD6E89}" dt="2024-05-20T11:36:09.138" v="25761" actId="571"/>
          <ac:spMkLst>
            <pc:docMk/>
            <pc:sldMk cId="4013961236" sldId="1009"/>
            <ac:spMk id="27" creationId="{1D48F55A-5697-A4A3-C7CE-D25CD1CA2C80}"/>
          </ac:spMkLst>
        </pc:spChg>
        <pc:spChg chg="add mod">
          <ac:chgData name="Filotas Theodosiou" userId="4d314f86-04bd-4c94-b8b5-e595c52c48e0" providerId="ADAL" clId="{3EA1CE42-A8CD-484A-8213-08D7C8FD6E89}" dt="2024-05-20T11:36:09.138" v="25761" actId="571"/>
          <ac:spMkLst>
            <pc:docMk/>
            <pc:sldMk cId="4013961236" sldId="1009"/>
            <ac:spMk id="28" creationId="{B311028B-694C-6FA5-E70D-A524D7E9DEC3}"/>
          </ac:spMkLst>
        </pc:spChg>
        <pc:picChg chg="add mod">
          <ac:chgData name="Filotas Theodosiou" userId="4d314f86-04bd-4c94-b8b5-e595c52c48e0" providerId="ADAL" clId="{3EA1CE42-A8CD-484A-8213-08D7C8FD6E89}" dt="2024-05-20T11:36:09.138" v="25761" actId="571"/>
          <ac:picMkLst>
            <pc:docMk/>
            <pc:sldMk cId="4013961236" sldId="1009"/>
            <ac:picMk id="2" creationId="{38EDA310-13EF-EC31-22B4-D551CF5C3610}"/>
          </ac:picMkLst>
        </pc:picChg>
        <pc:picChg chg="del">
          <ac:chgData name="Filotas Theodosiou" userId="4d314f86-04bd-4c94-b8b5-e595c52c48e0" providerId="ADAL" clId="{3EA1CE42-A8CD-484A-8213-08D7C8FD6E89}" dt="2024-05-20T11:36:13.753" v="25762" actId="478"/>
          <ac:picMkLst>
            <pc:docMk/>
            <pc:sldMk cId="4013961236" sldId="1009"/>
            <ac:picMk id="5" creationId="{9C2ED2CB-0CDD-8C64-56B3-3A9DFE255AE9}"/>
          </ac:picMkLst>
        </pc:picChg>
        <pc:picChg chg="del">
          <ac:chgData name="Filotas Theodosiou" userId="4d314f86-04bd-4c94-b8b5-e595c52c48e0" providerId="ADAL" clId="{3EA1CE42-A8CD-484A-8213-08D7C8FD6E89}" dt="2024-05-20T11:36:13.753" v="25762" actId="478"/>
          <ac:picMkLst>
            <pc:docMk/>
            <pc:sldMk cId="4013961236" sldId="1009"/>
            <ac:picMk id="6" creationId="{09BAA7C3-231E-7F98-75A2-DD1FBC803EAF}"/>
          </ac:picMkLst>
        </pc:picChg>
        <pc:picChg chg="del">
          <ac:chgData name="Filotas Theodosiou" userId="4d314f86-04bd-4c94-b8b5-e595c52c48e0" providerId="ADAL" clId="{3EA1CE42-A8CD-484A-8213-08D7C8FD6E89}" dt="2024-05-20T11:36:13.753" v="25762" actId="478"/>
          <ac:picMkLst>
            <pc:docMk/>
            <pc:sldMk cId="4013961236" sldId="1009"/>
            <ac:picMk id="14" creationId="{7CF0DEB4-C662-DF52-0610-1A02C024AD8D}"/>
          </ac:picMkLst>
        </pc:picChg>
        <pc:picChg chg="del">
          <ac:chgData name="Filotas Theodosiou" userId="4d314f86-04bd-4c94-b8b5-e595c52c48e0" providerId="ADAL" clId="{3EA1CE42-A8CD-484A-8213-08D7C8FD6E89}" dt="2024-05-20T11:36:13.753" v="25762" actId="478"/>
          <ac:picMkLst>
            <pc:docMk/>
            <pc:sldMk cId="4013961236" sldId="1009"/>
            <ac:picMk id="15" creationId="{D2F717E2-2005-35A6-57AB-5A1F7DAA006A}"/>
          </ac:picMkLst>
        </pc:picChg>
        <pc:picChg chg="add mod">
          <ac:chgData name="Filotas Theodosiou" userId="4d314f86-04bd-4c94-b8b5-e595c52c48e0" providerId="ADAL" clId="{3EA1CE42-A8CD-484A-8213-08D7C8FD6E89}" dt="2024-05-20T11:36:09.138" v="25761" actId="571"/>
          <ac:picMkLst>
            <pc:docMk/>
            <pc:sldMk cId="4013961236" sldId="1009"/>
            <ac:picMk id="20" creationId="{88246434-AC12-1535-73D1-81CF23F8C7E7}"/>
          </ac:picMkLst>
        </pc:picChg>
        <pc:picChg chg="add mod">
          <ac:chgData name="Filotas Theodosiou" userId="4d314f86-04bd-4c94-b8b5-e595c52c48e0" providerId="ADAL" clId="{3EA1CE42-A8CD-484A-8213-08D7C8FD6E89}" dt="2024-05-20T11:36:09.138" v="25761" actId="571"/>
          <ac:picMkLst>
            <pc:docMk/>
            <pc:sldMk cId="4013961236" sldId="1009"/>
            <ac:picMk id="25" creationId="{350DE528-73FA-4A17-CF5C-4A1A297B939E}"/>
          </ac:picMkLst>
        </pc:picChg>
        <pc:picChg chg="add mod">
          <ac:chgData name="Filotas Theodosiou" userId="4d314f86-04bd-4c94-b8b5-e595c52c48e0" providerId="ADAL" clId="{3EA1CE42-A8CD-484A-8213-08D7C8FD6E89}" dt="2024-05-20T11:36:09.138" v="25761" actId="571"/>
          <ac:picMkLst>
            <pc:docMk/>
            <pc:sldMk cId="4013961236" sldId="1009"/>
            <ac:picMk id="26" creationId="{C69B781C-43E4-1E40-AEA9-D4BAA6A2E71B}"/>
          </ac:picMkLst>
        </pc:picChg>
      </pc:sldChg>
      <pc:sldChg chg="delSp add del mod">
        <pc:chgData name="Filotas Theodosiou" userId="4d314f86-04bd-4c94-b8b5-e595c52c48e0" providerId="ADAL" clId="{3EA1CE42-A8CD-484A-8213-08D7C8FD6E89}" dt="2024-05-21T08:14:21.805" v="34480" actId="47"/>
        <pc:sldMkLst>
          <pc:docMk/>
          <pc:sldMk cId="796281756" sldId="1010"/>
        </pc:sldMkLst>
        <pc:spChg chg="del">
          <ac:chgData name="Filotas Theodosiou" userId="4d314f86-04bd-4c94-b8b5-e595c52c48e0" providerId="ADAL" clId="{3EA1CE42-A8CD-484A-8213-08D7C8FD6E89}" dt="2024-05-20T11:37:22.393" v="25769" actId="478"/>
          <ac:spMkLst>
            <pc:docMk/>
            <pc:sldMk cId="796281756" sldId="1010"/>
            <ac:spMk id="19" creationId="{D4FD59ED-9A79-91F7-9142-7981C60ACAAC}"/>
          </ac:spMkLst>
        </pc:spChg>
      </pc:sldChg>
      <pc:sldChg chg="add modNotesTx">
        <pc:chgData name="Filotas Theodosiou" userId="4d314f86-04bd-4c94-b8b5-e595c52c48e0" providerId="ADAL" clId="{3EA1CE42-A8CD-484A-8213-08D7C8FD6E89}" dt="2024-05-21T08:14:40.724" v="34593" actId="20577"/>
        <pc:sldMkLst>
          <pc:docMk/>
          <pc:sldMk cId="1197013908" sldId="1011"/>
        </pc:sldMkLst>
      </pc:sldChg>
      <pc:sldChg chg="addSp modSp add modNotesTx">
        <pc:chgData name="Filotas Theodosiou" userId="4d314f86-04bd-4c94-b8b5-e595c52c48e0" providerId="ADAL" clId="{3EA1CE42-A8CD-484A-8213-08D7C8FD6E89}" dt="2024-05-21T08:13:57.165" v="34418" actId="20577"/>
        <pc:sldMkLst>
          <pc:docMk/>
          <pc:sldMk cId="3203203673" sldId="1012"/>
        </pc:sldMkLst>
        <pc:spChg chg="add mod">
          <ac:chgData name="Filotas Theodosiou" userId="4d314f86-04bd-4c94-b8b5-e595c52c48e0" providerId="ADAL" clId="{3EA1CE42-A8CD-484A-8213-08D7C8FD6E89}" dt="2024-05-20T11:36:22.682" v="25764"/>
          <ac:spMkLst>
            <pc:docMk/>
            <pc:sldMk cId="3203203673" sldId="1012"/>
            <ac:spMk id="5" creationId="{499C354C-1D91-2DF4-DA06-C1721CA9A81C}"/>
          </ac:spMkLst>
        </pc:spChg>
        <pc:spChg chg="add mod">
          <ac:chgData name="Filotas Theodosiou" userId="4d314f86-04bd-4c94-b8b5-e595c52c48e0" providerId="ADAL" clId="{3EA1CE42-A8CD-484A-8213-08D7C8FD6E89}" dt="2024-05-20T11:36:22.682" v="25764"/>
          <ac:spMkLst>
            <pc:docMk/>
            <pc:sldMk cId="3203203673" sldId="1012"/>
            <ac:spMk id="6" creationId="{E969D002-7258-F016-F475-55ED24C984B8}"/>
          </ac:spMkLst>
        </pc:spChg>
        <pc:picChg chg="add mod">
          <ac:chgData name="Filotas Theodosiou" userId="4d314f86-04bd-4c94-b8b5-e595c52c48e0" providerId="ADAL" clId="{3EA1CE42-A8CD-484A-8213-08D7C8FD6E89}" dt="2024-05-20T11:36:22.682" v="25764"/>
          <ac:picMkLst>
            <pc:docMk/>
            <pc:sldMk cId="3203203673" sldId="1012"/>
            <ac:picMk id="2" creationId="{199959E0-E22F-9BBA-AF0D-5E5E580600DD}"/>
          </ac:picMkLst>
        </pc:picChg>
      </pc:sldChg>
      <pc:sldChg chg="addSp modSp add modNotesTx">
        <pc:chgData name="Filotas Theodosiou" userId="4d314f86-04bd-4c94-b8b5-e595c52c48e0" providerId="ADAL" clId="{3EA1CE42-A8CD-484A-8213-08D7C8FD6E89}" dt="2024-05-21T08:14:09.833" v="34451" actId="20577"/>
        <pc:sldMkLst>
          <pc:docMk/>
          <pc:sldMk cId="2252460431" sldId="1013"/>
        </pc:sldMkLst>
        <pc:spChg chg="add mod">
          <ac:chgData name="Filotas Theodosiou" userId="4d314f86-04bd-4c94-b8b5-e595c52c48e0" providerId="ADAL" clId="{3EA1CE42-A8CD-484A-8213-08D7C8FD6E89}" dt="2024-05-20T11:36:32.990" v="25766"/>
          <ac:spMkLst>
            <pc:docMk/>
            <pc:sldMk cId="2252460431" sldId="1013"/>
            <ac:spMk id="9" creationId="{21F02AB8-B98A-8DAC-66FB-CF5C2B10C162}"/>
          </ac:spMkLst>
        </pc:spChg>
        <pc:spChg chg="add mod">
          <ac:chgData name="Filotas Theodosiou" userId="4d314f86-04bd-4c94-b8b5-e595c52c48e0" providerId="ADAL" clId="{3EA1CE42-A8CD-484A-8213-08D7C8FD6E89}" dt="2024-05-20T11:36:32.990" v="25766"/>
          <ac:spMkLst>
            <pc:docMk/>
            <pc:sldMk cId="2252460431" sldId="1013"/>
            <ac:spMk id="10" creationId="{4859F2F5-4074-8D06-8F75-5134EFB5E9C3}"/>
          </ac:spMkLst>
        </pc:spChg>
        <pc:picChg chg="add mod">
          <ac:chgData name="Filotas Theodosiou" userId="4d314f86-04bd-4c94-b8b5-e595c52c48e0" providerId="ADAL" clId="{3EA1CE42-A8CD-484A-8213-08D7C8FD6E89}" dt="2024-05-20T11:36:32.990" v="25766"/>
          <ac:picMkLst>
            <pc:docMk/>
            <pc:sldMk cId="2252460431" sldId="1013"/>
            <ac:picMk id="8" creationId="{47E0D0B4-348A-5941-FFAE-6411684C3BC6}"/>
          </ac:picMkLst>
        </pc:picChg>
      </pc:sldChg>
      <pc:sldChg chg="addSp modSp add modNotesTx">
        <pc:chgData name="Filotas Theodosiou" userId="4d314f86-04bd-4c94-b8b5-e595c52c48e0" providerId="ADAL" clId="{3EA1CE42-A8CD-484A-8213-08D7C8FD6E89}" dt="2024-05-21T08:14:15.823" v="34479" actId="20577"/>
        <pc:sldMkLst>
          <pc:docMk/>
          <pc:sldMk cId="3012093404" sldId="1014"/>
        </pc:sldMkLst>
        <pc:spChg chg="add mod">
          <ac:chgData name="Filotas Theodosiou" userId="4d314f86-04bd-4c94-b8b5-e595c52c48e0" providerId="ADAL" clId="{3EA1CE42-A8CD-484A-8213-08D7C8FD6E89}" dt="2024-05-20T11:37:11.183" v="25768"/>
          <ac:spMkLst>
            <pc:docMk/>
            <pc:sldMk cId="3012093404" sldId="1014"/>
            <ac:spMk id="12" creationId="{40D82AFE-1E9B-2E7E-068D-C78EBB714B0B}"/>
          </ac:spMkLst>
        </pc:spChg>
      </pc:sldChg>
      <pc:sldChg chg="delSp add del mod modShow">
        <pc:chgData name="Filotas Theodosiou" userId="4d314f86-04bd-4c94-b8b5-e595c52c48e0" providerId="ADAL" clId="{3EA1CE42-A8CD-484A-8213-08D7C8FD6E89}" dt="2024-05-22T07:20:52.302" v="43889" actId="47"/>
        <pc:sldMkLst>
          <pc:docMk/>
          <pc:sldMk cId="2227232826" sldId="1015"/>
        </pc:sldMkLst>
        <pc:spChg chg="del">
          <ac:chgData name="Filotas Theodosiou" userId="4d314f86-04bd-4c94-b8b5-e595c52c48e0" providerId="ADAL" clId="{3EA1CE42-A8CD-484A-8213-08D7C8FD6E89}" dt="2024-05-20T11:37:49.792" v="25772" actId="478"/>
          <ac:spMkLst>
            <pc:docMk/>
            <pc:sldMk cId="2227232826" sldId="1015"/>
            <ac:spMk id="10" creationId="{82999BB6-AA84-232D-6B1C-255B2FF8B2EE}"/>
          </ac:spMkLst>
        </pc:spChg>
        <pc:spChg chg="del">
          <ac:chgData name="Filotas Theodosiou" userId="4d314f86-04bd-4c94-b8b5-e595c52c48e0" providerId="ADAL" clId="{3EA1CE42-A8CD-484A-8213-08D7C8FD6E89}" dt="2024-05-20T11:37:49.792" v="25772" actId="478"/>
          <ac:spMkLst>
            <pc:docMk/>
            <pc:sldMk cId="2227232826" sldId="1015"/>
            <ac:spMk id="13" creationId="{4E70E3F5-A8D8-809B-0064-EF99561542BF}"/>
          </ac:spMkLst>
        </pc:spChg>
        <pc:spChg chg="del">
          <ac:chgData name="Filotas Theodosiou" userId="4d314f86-04bd-4c94-b8b5-e595c52c48e0" providerId="ADAL" clId="{3EA1CE42-A8CD-484A-8213-08D7C8FD6E89}" dt="2024-05-20T11:37:49.792" v="25772" actId="478"/>
          <ac:spMkLst>
            <pc:docMk/>
            <pc:sldMk cId="2227232826" sldId="1015"/>
            <ac:spMk id="14" creationId="{F65B0212-3AFD-836B-C2AF-DB8FE7B0D126}"/>
          </ac:spMkLst>
        </pc:spChg>
        <pc:spChg chg="del">
          <ac:chgData name="Filotas Theodosiou" userId="4d314f86-04bd-4c94-b8b5-e595c52c48e0" providerId="ADAL" clId="{3EA1CE42-A8CD-484A-8213-08D7C8FD6E89}" dt="2024-05-20T11:37:49.792" v="25772" actId="478"/>
          <ac:spMkLst>
            <pc:docMk/>
            <pc:sldMk cId="2227232826" sldId="1015"/>
            <ac:spMk id="15" creationId="{1257142D-A1F0-35D0-FA35-84AE32C06228}"/>
          </ac:spMkLst>
        </pc:spChg>
        <pc:picChg chg="del">
          <ac:chgData name="Filotas Theodosiou" userId="4d314f86-04bd-4c94-b8b5-e595c52c48e0" providerId="ADAL" clId="{3EA1CE42-A8CD-484A-8213-08D7C8FD6E89}" dt="2024-05-20T11:37:49.792" v="25772" actId="478"/>
          <ac:picMkLst>
            <pc:docMk/>
            <pc:sldMk cId="2227232826" sldId="1015"/>
            <ac:picMk id="11" creationId="{8CF1CFED-2D64-9E84-C6FF-8F38CBD4A293}"/>
          </ac:picMkLst>
        </pc:picChg>
        <pc:picChg chg="del">
          <ac:chgData name="Filotas Theodosiou" userId="4d314f86-04bd-4c94-b8b5-e595c52c48e0" providerId="ADAL" clId="{3EA1CE42-A8CD-484A-8213-08D7C8FD6E89}" dt="2024-05-20T11:37:49.792" v="25772" actId="478"/>
          <ac:picMkLst>
            <pc:docMk/>
            <pc:sldMk cId="2227232826" sldId="1015"/>
            <ac:picMk id="12" creationId="{43E9F4C3-1974-70CF-679C-488042CE7543}"/>
          </ac:picMkLst>
        </pc:picChg>
      </pc:sldChg>
      <pc:sldChg chg="delSp modSp add mod modShow modNotesTx">
        <pc:chgData name="Filotas Theodosiou" userId="4d314f86-04bd-4c94-b8b5-e595c52c48e0" providerId="ADAL" clId="{3EA1CE42-A8CD-484A-8213-08D7C8FD6E89}" dt="2024-05-22T07:21:04.018" v="43892" actId="478"/>
        <pc:sldMkLst>
          <pc:docMk/>
          <pc:sldMk cId="1084233226" sldId="1016"/>
        </pc:sldMkLst>
        <pc:spChg chg="mod">
          <ac:chgData name="Filotas Theodosiou" userId="4d314f86-04bd-4c94-b8b5-e595c52c48e0" providerId="ADAL" clId="{3EA1CE42-A8CD-484A-8213-08D7C8FD6E89}" dt="2024-05-21T16:56:51.753" v="43526" actId="20577"/>
          <ac:spMkLst>
            <pc:docMk/>
            <pc:sldMk cId="1084233226" sldId="1016"/>
            <ac:spMk id="3" creationId="{59B65729-76ED-7D97-4668-8344FB6E97D5}"/>
          </ac:spMkLst>
        </pc:spChg>
        <pc:spChg chg="mod">
          <ac:chgData name="Filotas Theodosiou" userId="4d314f86-04bd-4c94-b8b5-e595c52c48e0" providerId="ADAL" clId="{3EA1CE42-A8CD-484A-8213-08D7C8FD6E89}" dt="2024-05-21T16:58:17.131" v="43651" actId="20577"/>
          <ac:spMkLst>
            <pc:docMk/>
            <pc:sldMk cId="1084233226" sldId="1016"/>
            <ac:spMk id="5" creationId="{F6C7CBC2-3971-A1EF-0971-7F21C0E3EE8D}"/>
          </ac:spMkLst>
        </pc:spChg>
        <pc:spChg chg="del">
          <ac:chgData name="Filotas Theodosiou" userId="4d314f86-04bd-4c94-b8b5-e595c52c48e0" providerId="ADAL" clId="{3EA1CE42-A8CD-484A-8213-08D7C8FD6E89}" dt="2024-05-22T07:21:04.018" v="43892" actId="478"/>
          <ac:spMkLst>
            <pc:docMk/>
            <pc:sldMk cId="1084233226" sldId="1016"/>
            <ac:spMk id="9" creationId="{1A9B123A-6B97-FD4C-37EC-888DF1B6CC8E}"/>
          </ac:spMkLst>
        </pc:spChg>
        <pc:spChg chg="del">
          <ac:chgData name="Filotas Theodosiou" userId="4d314f86-04bd-4c94-b8b5-e595c52c48e0" providerId="ADAL" clId="{3EA1CE42-A8CD-484A-8213-08D7C8FD6E89}" dt="2024-05-22T07:21:04.018" v="43892" actId="478"/>
          <ac:spMkLst>
            <pc:docMk/>
            <pc:sldMk cId="1084233226" sldId="1016"/>
            <ac:spMk id="10" creationId="{82999BB6-AA84-232D-6B1C-255B2FF8B2EE}"/>
          </ac:spMkLst>
        </pc:spChg>
        <pc:spChg chg="del">
          <ac:chgData name="Filotas Theodosiou" userId="4d314f86-04bd-4c94-b8b5-e595c52c48e0" providerId="ADAL" clId="{3EA1CE42-A8CD-484A-8213-08D7C8FD6E89}" dt="2024-05-22T07:21:04.018" v="43892" actId="478"/>
          <ac:spMkLst>
            <pc:docMk/>
            <pc:sldMk cId="1084233226" sldId="1016"/>
            <ac:spMk id="13" creationId="{4E70E3F5-A8D8-809B-0064-EF99561542BF}"/>
          </ac:spMkLst>
        </pc:spChg>
        <pc:spChg chg="del">
          <ac:chgData name="Filotas Theodosiou" userId="4d314f86-04bd-4c94-b8b5-e595c52c48e0" providerId="ADAL" clId="{3EA1CE42-A8CD-484A-8213-08D7C8FD6E89}" dt="2024-05-22T07:21:04.018" v="43892" actId="478"/>
          <ac:spMkLst>
            <pc:docMk/>
            <pc:sldMk cId="1084233226" sldId="1016"/>
            <ac:spMk id="14" creationId="{F65B0212-3AFD-836B-C2AF-DB8FE7B0D126}"/>
          </ac:spMkLst>
        </pc:spChg>
        <pc:spChg chg="del">
          <ac:chgData name="Filotas Theodosiou" userId="4d314f86-04bd-4c94-b8b5-e595c52c48e0" providerId="ADAL" clId="{3EA1CE42-A8CD-484A-8213-08D7C8FD6E89}" dt="2024-05-22T07:21:04.018" v="43892" actId="478"/>
          <ac:spMkLst>
            <pc:docMk/>
            <pc:sldMk cId="1084233226" sldId="1016"/>
            <ac:spMk id="15" creationId="{1257142D-A1F0-35D0-FA35-84AE32C06228}"/>
          </ac:spMkLst>
        </pc:spChg>
        <pc:picChg chg="del">
          <ac:chgData name="Filotas Theodosiou" userId="4d314f86-04bd-4c94-b8b5-e595c52c48e0" providerId="ADAL" clId="{3EA1CE42-A8CD-484A-8213-08D7C8FD6E89}" dt="2024-05-22T07:21:04.018" v="43892" actId="478"/>
          <ac:picMkLst>
            <pc:docMk/>
            <pc:sldMk cId="1084233226" sldId="1016"/>
            <ac:picMk id="11" creationId="{8CF1CFED-2D64-9E84-C6FF-8F38CBD4A293}"/>
          </ac:picMkLst>
        </pc:picChg>
        <pc:picChg chg="del">
          <ac:chgData name="Filotas Theodosiou" userId="4d314f86-04bd-4c94-b8b5-e595c52c48e0" providerId="ADAL" clId="{3EA1CE42-A8CD-484A-8213-08D7C8FD6E89}" dt="2024-05-22T07:21:04.018" v="43892" actId="478"/>
          <ac:picMkLst>
            <pc:docMk/>
            <pc:sldMk cId="1084233226" sldId="1016"/>
            <ac:picMk id="12" creationId="{43E9F4C3-1974-70CF-679C-488042CE7543}"/>
          </ac:picMkLst>
        </pc:picChg>
      </pc:sldChg>
      <pc:sldChg chg="addSp modSp add mod modNotesTx">
        <pc:chgData name="Filotas Theodosiou" userId="4d314f86-04bd-4c94-b8b5-e595c52c48e0" providerId="ADAL" clId="{3EA1CE42-A8CD-484A-8213-08D7C8FD6E89}" dt="2024-05-21T08:21:06.776" v="35814" actId="20577"/>
        <pc:sldMkLst>
          <pc:docMk/>
          <pc:sldMk cId="4126097008" sldId="1017"/>
        </pc:sldMkLst>
        <pc:spChg chg="mod">
          <ac:chgData name="Filotas Theodosiou" userId="4d314f86-04bd-4c94-b8b5-e595c52c48e0" providerId="ADAL" clId="{3EA1CE42-A8CD-484A-8213-08D7C8FD6E89}" dt="2024-05-20T11:47:56.603" v="25828" actId="20577"/>
          <ac:spMkLst>
            <pc:docMk/>
            <pc:sldMk cId="4126097008" sldId="1017"/>
            <ac:spMk id="5" creationId="{D1A92FBC-5159-DD98-7E81-D4E4194CD403}"/>
          </ac:spMkLst>
        </pc:spChg>
        <pc:spChg chg="add mod">
          <ac:chgData name="Filotas Theodosiou" userId="4d314f86-04bd-4c94-b8b5-e595c52c48e0" providerId="ADAL" clId="{3EA1CE42-A8CD-484A-8213-08D7C8FD6E89}" dt="2024-05-20T11:38:15.550" v="25775"/>
          <ac:spMkLst>
            <pc:docMk/>
            <pc:sldMk cId="4126097008" sldId="1017"/>
            <ac:spMk id="9" creationId="{440B61B5-2414-37B0-B6FE-DA8D9E4EAD35}"/>
          </ac:spMkLst>
        </pc:spChg>
      </pc:sldChg>
      <pc:sldChg chg="addSp delSp modSp add del mod modShow modNotesTx">
        <pc:chgData name="Filotas Theodosiou" userId="4d314f86-04bd-4c94-b8b5-e595c52c48e0" providerId="ADAL" clId="{3EA1CE42-A8CD-484A-8213-08D7C8FD6E89}" dt="2024-05-21T16:25:29.220" v="42091" actId="2696"/>
        <pc:sldMkLst>
          <pc:docMk/>
          <pc:sldMk cId="652660101" sldId="1018"/>
        </pc:sldMkLst>
        <pc:spChg chg="add mod">
          <ac:chgData name="Filotas Theodosiou" userId="4d314f86-04bd-4c94-b8b5-e595c52c48e0" providerId="ADAL" clId="{3EA1CE42-A8CD-484A-8213-08D7C8FD6E89}" dt="2024-05-20T11:57:04.526" v="26023"/>
          <ac:spMkLst>
            <pc:docMk/>
            <pc:sldMk cId="652660101" sldId="1018"/>
            <ac:spMk id="3" creationId="{C0A31048-EAD5-FDE0-8CB2-7EBB6C22FFA3}"/>
          </ac:spMkLst>
        </pc:spChg>
        <pc:spChg chg="del">
          <ac:chgData name="Filotas Theodosiou" userId="4d314f86-04bd-4c94-b8b5-e595c52c48e0" providerId="ADAL" clId="{3EA1CE42-A8CD-484A-8213-08D7C8FD6E89}" dt="2024-05-20T11:57:04.220" v="26022" actId="478"/>
          <ac:spMkLst>
            <pc:docMk/>
            <pc:sldMk cId="652660101" sldId="1018"/>
            <ac:spMk id="8" creationId="{EFB49F60-29D8-4EFC-EF15-B61F0D4975EB}"/>
          </ac:spMkLst>
        </pc:spChg>
      </pc:sldChg>
      <pc:sldChg chg="delSp add del ord">
        <pc:chgData name="Filotas Theodosiou" userId="4d314f86-04bd-4c94-b8b5-e595c52c48e0" providerId="ADAL" clId="{3EA1CE42-A8CD-484A-8213-08D7C8FD6E89}" dt="2024-05-20T11:38:50.474" v="25784" actId="47"/>
        <pc:sldMkLst>
          <pc:docMk/>
          <pc:sldMk cId="1070938633" sldId="1018"/>
        </pc:sldMkLst>
        <pc:spChg chg="del">
          <ac:chgData name="Filotas Theodosiou" userId="4d314f86-04bd-4c94-b8b5-e595c52c48e0" providerId="ADAL" clId="{3EA1CE42-A8CD-484A-8213-08D7C8FD6E89}" dt="2024-05-20T11:38:24.998" v="25777" actId="478"/>
          <ac:spMkLst>
            <pc:docMk/>
            <pc:sldMk cId="1070938633" sldId="1018"/>
            <ac:spMk id="8" creationId="{EFB49F60-29D8-4EFC-EF15-B61F0D4975EB}"/>
          </ac:spMkLst>
        </pc:spChg>
        <pc:picChg chg="del">
          <ac:chgData name="Filotas Theodosiou" userId="4d314f86-04bd-4c94-b8b5-e595c52c48e0" providerId="ADAL" clId="{3EA1CE42-A8CD-484A-8213-08D7C8FD6E89}" dt="2024-05-20T11:38:24.998" v="25777" actId="478"/>
          <ac:picMkLst>
            <pc:docMk/>
            <pc:sldMk cId="1070938633" sldId="1018"/>
            <ac:picMk id="5122" creationId="{1E53FDFD-6D1C-C4D3-4236-89C66D84B97D}"/>
          </ac:picMkLst>
        </pc:picChg>
        <pc:cxnChg chg="del">
          <ac:chgData name="Filotas Theodosiou" userId="4d314f86-04bd-4c94-b8b5-e595c52c48e0" providerId="ADAL" clId="{3EA1CE42-A8CD-484A-8213-08D7C8FD6E89}" dt="2024-05-20T11:38:24.998" v="25777" actId="478"/>
          <ac:cxnSpMkLst>
            <pc:docMk/>
            <pc:sldMk cId="1070938633" sldId="1018"/>
            <ac:cxnSpMk id="10" creationId="{CD78AC83-7629-759A-F019-1B79D068753C}"/>
          </ac:cxnSpMkLst>
        </pc:cxnChg>
      </pc:sldChg>
      <pc:sldChg chg="add">
        <pc:chgData name="Filotas Theodosiou" userId="4d314f86-04bd-4c94-b8b5-e595c52c48e0" providerId="ADAL" clId="{3EA1CE42-A8CD-484A-8213-08D7C8FD6E89}" dt="2024-05-21T16:25:32.251" v="42092"/>
        <pc:sldMkLst>
          <pc:docMk/>
          <pc:sldMk cId="2750429814" sldId="1018"/>
        </pc:sldMkLst>
      </pc:sldChg>
      <pc:sldChg chg="delSp modSp add mod ord modNotesTx">
        <pc:chgData name="Filotas Theodosiou" userId="4d314f86-04bd-4c94-b8b5-e595c52c48e0" providerId="ADAL" clId="{3EA1CE42-A8CD-484A-8213-08D7C8FD6E89}" dt="2024-05-21T16:27:55.915" v="42102" actId="20577"/>
        <pc:sldMkLst>
          <pc:docMk/>
          <pc:sldMk cId="1489300753" sldId="1019"/>
        </pc:sldMkLst>
        <pc:spChg chg="mod">
          <ac:chgData name="Filotas Theodosiou" userId="4d314f86-04bd-4c94-b8b5-e595c52c48e0" providerId="ADAL" clId="{3EA1CE42-A8CD-484A-8213-08D7C8FD6E89}" dt="2024-05-21T16:27:55.915" v="42102" actId="20577"/>
          <ac:spMkLst>
            <pc:docMk/>
            <pc:sldMk cId="1489300753" sldId="1019"/>
            <ac:spMk id="2" creationId="{EE9B8A48-2E4C-32E4-62C9-8A3ED42C49A0}"/>
          </ac:spMkLst>
        </pc:spChg>
        <pc:spChg chg="mod">
          <ac:chgData name="Filotas Theodosiou" userId="4d314f86-04bd-4c94-b8b5-e595c52c48e0" providerId="ADAL" clId="{3EA1CE42-A8CD-484A-8213-08D7C8FD6E89}" dt="2024-05-20T11:39:30.922" v="25793" actId="20577"/>
          <ac:spMkLst>
            <pc:docMk/>
            <pc:sldMk cId="1489300753" sldId="1019"/>
            <ac:spMk id="6" creationId="{F0691BFB-F214-635D-5C4C-FE10D80F2473}"/>
          </ac:spMkLst>
        </pc:spChg>
        <pc:spChg chg="del">
          <ac:chgData name="Filotas Theodosiou" userId="4d314f86-04bd-4c94-b8b5-e595c52c48e0" providerId="ADAL" clId="{3EA1CE42-A8CD-484A-8213-08D7C8FD6E89}" dt="2024-05-20T11:39:09.915" v="25788" actId="478"/>
          <ac:spMkLst>
            <pc:docMk/>
            <pc:sldMk cId="1489300753" sldId="1019"/>
            <ac:spMk id="8" creationId="{08C357C4-C029-5C84-096A-6E5DA03854A1}"/>
          </ac:spMkLst>
        </pc:spChg>
      </pc:sldChg>
      <pc:sldChg chg="modSp add mod modNotesTx">
        <pc:chgData name="Filotas Theodosiou" userId="4d314f86-04bd-4c94-b8b5-e595c52c48e0" providerId="ADAL" clId="{3EA1CE42-A8CD-484A-8213-08D7C8FD6E89}" dt="2024-05-21T16:27:59.374" v="42105" actId="20577"/>
        <pc:sldMkLst>
          <pc:docMk/>
          <pc:sldMk cId="3581143982" sldId="1020"/>
        </pc:sldMkLst>
        <pc:spChg chg="mod">
          <ac:chgData name="Filotas Theodosiou" userId="4d314f86-04bd-4c94-b8b5-e595c52c48e0" providerId="ADAL" clId="{3EA1CE42-A8CD-484A-8213-08D7C8FD6E89}" dt="2024-05-21T16:27:59.374" v="42105" actId="20577"/>
          <ac:spMkLst>
            <pc:docMk/>
            <pc:sldMk cId="3581143982" sldId="1020"/>
            <ac:spMk id="2" creationId="{EE9B8A48-2E4C-32E4-62C9-8A3ED42C49A0}"/>
          </ac:spMkLst>
        </pc:spChg>
        <pc:spChg chg="mod">
          <ac:chgData name="Filotas Theodosiou" userId="4d314f86-04bd-4c94-b8b5-e595c52c48e0" providerId="ADAL" clId="{3EA1CE42-A8CD-484A-8213-08D7C8FD6E89}" dt="2024-05-20T11:39:37.346" v="25794" actId="20577"/>
          <ac:spMkLst>
            <pc:docMk/>
            <pc:sldMk cId="3581143982" sldId="1020"/>
            <ac:spMk id="6" creationId="{F0691BFB-F214-635D-5C4C-FE10D80F2473}"/>
          </ac:spMkLst>
        </pc:spChg>
      </pc:sldChg>
      <pc:sldChg chg="modSp add mod modNotesTx">
        <pc:chgData name="Filotas Theodosiou" userId="4d314f86-04bd-4c94-b8b5-e595c52c48e0" providerId="ADAL" clId="{3EA1CE42-A8CD-484A-8213-08D7C8FD6E89}" dt="2024-05-21T16:28:04.651" v="42111" actId="20577"/>
        <pc:sldMkLst>
          <pc:docMk/>
          <pc:sldMk cId="2398076031" sldId="1021"/>
        </pc:sldMkLst>
        <pc:spChg chg="mod">
          <ac:chgData name="Filotas Theodosiou" userId="4d314f86-04bd-4c94-b8b5-e595c52c48e0" providerId="ADAL" clId="{3EA1CE42-A8CD-484A-8213-08D7C8FD6E89}" dt="2024-05-21T16:28:04.651" v="42111" actId="20577"/>
          <ac:spMkLst>
            <pc:docMk/>
            <pc:sldMk cId="2398076031" sldId="1021"/>
            <ac:spMk id="2" creationId="{EE9B8A48-2E4C-32E4-62C9-8A3ED42C49A0}"/>
          </ac:spMkLst>
        </pc:spChg>
      </pc:sldChg>
      <pc:sldChg chg="modSp add mod ord modNotesTx">
        <pc:chgData name="Filotas Theodosiou" userId="4d314f86-04bd-4c94-b8b5-e595c52c48e0" providerId="ADAL" clId="{3EA1CE42-A8CD-484A-8213-08D7C8FD6E89}" dt="2024-05-21T16:28:02.067" v="42108" actId="20577"/>
        <pc:sldMkLst>
          <pc:docMk/>
          <pc:sldMk cId="2653998255" sldId="1022"/>
        </pc:sldMkLst>
        <pc:spChg chg="mod">
          <ac:chgData name="Filotas Theodosiou" userId="4d314f86-04bd-4c94-b8b5-e595c52c48e0" providerId="ADAL" clId="{3EA1CE42-A8CD-484A-8213-08D7C8FD6E89}" dt="2024-05-21T16:28:02.067" v="42108" actId="20577"/>
          <ac:spMkLst>
            <pc:docMk/>
            <pc:sldMk cId="2653998255" sldId="1022"/>
            <ac:spMk id="2" creationId="{EE9B8A48-2E4C-32E4-62C9-8A3ED42C49A0}"/>
          </ac:spMkLst>
        </pc:spChg>
        <pc:spChg chg="mod">
          <ac:chgData name="Filotas Theodosiou" userId="4d314f86-04bd-4c94-b8b5-e595c52c48e0" providerId="ADAL" clId="{3EA1CE42-A8CD-484A-8213-08D7C8FD6E89}" dt="2024-05-20T11:39:43.490" v="25796" actId="20577"/>
          <ac:spMkLst>
            <pc:docMk/>
            <pc:sldMk cId="2653998255" sldId="1022"/>
            <ac:spMk id="6" creationId="{F0691BFB-F214-635D-5C4C-FE10D80F2473}"/>
          </ac:spMkLst>
        </pc:spChg>
      </pc:sldChg>
      <pc:sldChg chg="modSp add del mod">
        <pc:chgData name="Filotas Theodosiou" userId="4d314f86-04bd-4c94-b8b5-e595c52c48e0" providerId="ADAL" clId="{3EA1CE42-A8CD-484A-8213-08D7C8FD6E89}" dt="2024-05-21T08:28:03.668" v="37550" actId="47"/>
        <pc:sldMkLst>
          <pc:docMk/>
          <pc:sldMk cId="3669650104" sldId="1023"/>
        </pc:sldMkLst>
        <pc:spChg chg="mod">
          <ac:chgData name="Filotas Theodosiou" userId="4d314f86-04bd-4c94-b8b5-e595c52c48e0" providerId="ADAL" clId="{3EA1CE42-A8CD-484A-8213-08D7C8FD6E89}" dt="2024-05-20T11:40:26.418" v="25807" actId="20577"/>
          <ac:spMkLst>
            <pc:docMk/>
            <pc:sldMk cId="3669650104" sldId="1023"/>
            <ac:spMk id="9" creationId="{486EF46D-B7C4-857F-A54E-1B4BBF231E26}"/>
          </ac:spMkLst>
        </pc:spChg>
      </pc:sldChg>
      <pc:sldChg chg="modSp add del mod">
        <pc:chgData name="Filotas Theodosiou" userId="4d314f86-04bd-4c94-b8b5-e595c52c48e0" providerId="ADAL" clId="{3EA1CE42-A8CD-484A-8213-08D7C8FD6E89}" dt="2024-05-21T08:28:05.601" v="37552" actId="47"/>
        <pc:sldMkLst>
          <pc:docMk/>
          <pc:sldMk cId="2241350829" sldId="1024"/>
        </pc:sldMkLst>
        <pc:spChg chg="mod">
          <ac:chgData name="Filotas Theodosiou" userId="4d314f86-04bd-4c94-b8b5-e595c52c48e0" providerId="ADAL" clId="{3EA1CE42-A8CD-484A-8213-08D7C8FD6E89}" dt="2024-05-20T11:40:51.473" v="25817" actId="20577"/>
          <ac:spMkLst>
            <pc:docMk/>
            <pc:sldMk cId="2241350829" sldId="1024"/>
            <ac:spMk id="9" creationId="{486EF46D-B7C4-857F-A54E-1B4BBF231E26}"/>
          </ac:spMkLst>
        </pc:spChg>
      </pc:sldChg>
      <pc:sldChg chg="modSp add del mod ord">
        <pc:chgData name="Filotas Theodosiou" userId="4d314f86-04bd-4c94-b8b5-e595c52c48e0" providerId="ADAL" clId="{3EA1CE42-A8CD-484A-8213-08D7C8FD6E89}" dt="2024-05-21T08:28:04.391" v="37551" actId="47"/>
        <pc:sldMkLst>
          <pc:docMk/>
          <pc:sldMk cId="1046103787" sldId="1025"/>
        </pc:sldMkLst>
        <pc:spChg chg="mod">
          <ac:chgData name="Filotas Theodosiou" userId="4d314f86-04bd-4c94-b8b5-e595c52c48e0" providerId="ADAL" clId="{3EA1CE42-A8CD-484A-8213-08D7C8FD6E89}" dt="2024-05-20T11:40:32.215" v="25809" actId="20577"/>
          <ac:spMkLst>
            <pc:docMk/>
            <pc:sldMk cId="1046103787" sldId="1025"/>
            <ac:spMk id="9" creationId="{486EF46D-B7C4-857F-A54E-1B4BBF231E26}"/>
          </ac:spMkLst>
        </pc:spChg>
      </pc:sldChg>
      <pc:sldChg chg="modSp add mod modNotesTx">
        <pc:chgData name="Filotas Theodosiou" userId="4d314f86-04bd-4c94-b8b5-e595c52c48e0" providerId="ADAL" clId="{3EA1CE42-A8CD-484A-8213-08D7C8FD6E89}" dt="2024-05-22T07:22:34.672" v="44081" actId="20577"/>
        <pc:sldMkLst>
          <pc:docMk/>
          <pc:sldMk cId="3579804398" sldId="1026"/>
        </pc:sldMkLst>
        <pc:spChg chg="mod">
          <ac:chgData name="Filotas Theodosiou" userId="4d314f86-04bd-4c94-b8b5-e595c52c48e0" providerId="ADAL" clId="{3EA1CE42-A8CD-484A-8213-08D7C8FD6E89}" dt="2024-05-21T11:56:10.056" v="40513" actId="20577"/>
          <ac:spMkLst>
            <pc:docMk/>
            <pc:sldMk cId="3579804398" sldId="1026"/>
            <ac:spMk id="9" creationId="{486EF46D-B7C4-857F-A54E-1B4BBF231E26}"/>
          </ac:spMkLst>
        </pc:spChg>
      </pc:sldChg>
      <pc:sldChg chg="add">
        <pc:chgData name="Filotas Theodosiou" userId="4d314f86-04bd-4c94-b8b5-e595c52c48e0" providerId="ADAL" clId="{3EA1CE42-A8CD-484A-8213-08D7C8FD6E89}" dt="2024-05-21T16:25:32.251" v="42092"/>
        <pc:sldMkLst>
          <pc:docMk/>
          <pc:sldMk cId="1175461551" sldId="1027"/>
        </pc:sldMkLst>
      </pc:sldChg>
      <pc:sldChg chg="modSp add del mod modShow modNotesTx">
        <pc:chgData name="Filotas Theodosiou" userId="4d314f86-04bd-4c94-b8b5-e595c52c48e0" providerId="ADAL" clId="{3EA1CE42-A8CD-484A-8213-08D7C8FD6E89}" dt="2024-05-21T16:25:29.220" v="42091" actId="2696"/>
        <pc:sldMkLst>
          <pc:docMk/>
          <pc:sldMk cId="1368407002" sldId="1027"/>
        </pc:sldMkLst>
        <pc:spChg chg="mod">
          <ac:chgData name="Filotas Theodosiou" userId="4d314f86-04bd-4c94-b8b5-e595c52c48e0" providerId="ADAL" clId="{3EA1CE42-A8CD-484A-8213-08D7C8FD6E89}" dt="2024-05-20T11:56:49.980" v="26021" actId="207"/>
          <ac:spMkLst>
            <pc:docMk/>
            <pc:sldMk cId="1368407002" sldId="1027"/>
            <ac:spMk id="8" creationId="{EFB49F60-29D8-4EFC-EF15-B61F0D4975EB}"/>
          </ac:spMkLst>
        </pc:spChg>
      </pc:sldChg>
      <pc:sldChg chg="addSp delSp modSp add del mod ord modNotesTx">
        <pc:chgData name="Filotas Theodosiou" userId="4d314f86-04bd-4c94-b8b5-e595c52c48e0" providerId="ADAL" clId="{3EA1CE42-A8CD-484A-8213-08D7C8FD6E89}" dt="2024-05-22T10:08:24.989" v="44169" actId="2696"/>
        <pc:sldMkLst>
          <pc:docMk/>
          <pc:sldMk cId="1122948468" sldId="1028"/>
        </pc:sldMkLst>
        <pc:spChg chg="add mod">
          <ac:chgData name="Filotas Theodosiou" userId="4d314f86-04bd-4c94-b8b5-e595c52c48e0" providerId="ADAL" clId="{3EA1CE42-A8CD-484A-8213-08D7C8FD6E89}" dt="2024-05-20T12:18:14.253" v="26289" actId="1076"/>
          <ac:spMkLst>
            <pc:docMk/>
            <pc:sldMk cId="1122948468" sldId="1028"/>
            <ac:spMk id="2" creationId="{C418C561-30C5-E421-3D58-247AB21A330D}"/>
          </ac:spMkLst>
        </pc:spChg>
        <pc:spChg chg="add mod">
          <ac:chgData name="Filotas Theodosiou" userId="4d314f86-04bd-4c94-b8b5-e595c52c48e0" providerId="ADAL" clId="{3EA1CE42-A8CD-484A-8213-08D7C8FD6E89}" dt="2024-05-20T12:18:06.652" v="26287" actId="1076"/>
          <ac:spMkLst>
            <pc:docMk/>
            <pc:sldMk cId="1122948468" sldId="1028"/>
            <ac:spMk id="5" creationId="{FBCDD9CB-66CA-DA02-BF83-D77DEAEAEACD}"/>
          </ac:spMkLst>
        </pc:spChg>
        <pc:spChg chg="mod">
          <ac:chgData name="Filotas Theodosiou" userId="4d314f86-04bd-4c94-b8b5-e595c52c48e0" providerId="ADAL" clId="{3EA1CE42-A8CD-484A-8213-08D7C8FD6E89}" dt="2024-05-21T07:33:14.659" v="26327" actId="1076"/>
          <ac:spMkLst>
            <pc:docMk/>
            <pc:sldMk cId="1122948468" sldId="1028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20T11:50:27.929" v="25876" actId="478"/>
          <ac:spMkLst>
            <pc:docMk/>
            <pc:sldMk cId="1122948468" sldId="1028"/>
            <ac:spMk id="13" creationId="{886755A5-471E-EE31-1539-03A510C3AE6D}"/>
          </ac:spMkLst>
        </pc:spChg>
        <pc:spChg chg="del">
          <ac:chgData name="Filotas Theodosiou" userId="4d314f86-04bd-4c94-b8b5-e595c52c48e0" providerId="ADAL" clId="{3EA1CE42-A8CD-484A-8213-08D7C8FD6E89}" dt="2024-05-20T11:50:27.929" v="25876" actId="478"/>
          <ac:spMkLst>
            <pc:docMk/>
            <pc:sldMk cId="1122948468" sldId="1028"/>
            <ac:spMk id="14" creationId="{5D80A3C3-79EE-84E8-7296-82A7BDAD32C1}"/>
          </ac:spMkLst>
        </pc:spChg>
        <pc:picChg chg="add mod">
          <ac:chgData name="Filotas Theodosiou" userId="4d314f86-04bd-4c94-b8b5-e595c52c48e0" providerId="ADAL" clId="{3EA1CE42-A8CD-484A-8213-08D7C8FD6E89}" dt="2024-05-20T12:18:11.222" v="26288" actId="1076"/>
          <ac:picMkLst>
            <pc:docMk/>
            <pc:sldMk cId="1122948468" sldId="1028"/>
            <ac:picMk id="4" creationId="{D98DE1A3-8011-138C-56BD-C0BF3F7EDF42}"/>
          </ac:picMkLst>
        </pc:picChg>
      </pc:sldChg>
      <pc:sldChg chg="add ord">
        <pc:chgData name="Filotas Theodosiou" userId="4d314f86-04bd-4c94-b8b5-e595c52c48e0" providerId="ADAL" clId="{3EA1CE42-A8CD-484A-8213-08D7C8FD6E89}" dt="2024-05-22T10:55:55.483" v="44198"/>
        <pc:sldMkLst>
          <pc:docMk/>
          <pc:sldMk cId="2678336382" sldId="1028"/>
        </pc:sldMkLst>
      </pc:sldChg>
      <pc:sldChg chg="addSp delSp modSp add mod ord modNotesTx">
        <pc:chgData name="Filotas Theodosiou" userId="4d314f86-04bd-4c94-b8b5-e595c52c48e0" providerId="ADAL" clId="{3EA1CE42-A8CD-484A-8213-08D7C8FD6E89}" dt="2024-05-21T16:29:56.946" v="42406" actId="20577"/>
        <pc:sldMkLst>
          <pc:docMk/>
          <pc:sldMk cId="909380336" sldId="1029"/>
        </pc:sldMkLst>
        <pc:spChg chg="mod">
          <ac:chgData name="Filotas Theodosiou" userId="4d314f86-04bd-4c94-b8b5-e595c52c48e0" providerId="ADAL" clId="{3EA1CE42-A8CD-484A-8213-08D7C8FD6E89}" dt="2024-05-21T12:47:19.134" v="41901" actId="20577"/>
          <ac:spMkLst>
            <pc:docMk/>
            <pc:sldMk cId="909380336" sldId="1029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20T11:57:32.220" v="26025" actId="478"/>
          <ac:spMkLst>
            <pc:docMk/>
            <pc:sldMk cId="909380336" sldId="1029"/>
            <ac:spMk id="8" creationId="{3222D08E-120A-E6C9-A566-88DBDCB06290}"/>
          </ac:spMkLst>
        </pc:spChg>
        <pc:graphicFrameChg chg="add mod">
          <ac:chgData name="Filotas Theodosiou" userId="4d314f86-04bd-4c94-b8b5-e595c52c48e0" providerId="ADAL" clId="{3EA1CE42-A8CD-484A-8213-08D7C8FD6E89}" dt="2024-05-20T12:17:38.070" v="26275" actId="14100"/>
          <ac:graphicFrameMkLst>
            <pc:docMk/>
            <pc:sldMk cId="909380336" sldId="1029"/>
            <ac:graphicFrameMk id="3" creationId="{C3FC7263-F72A-26E1-EF81-9CF027767DA8}"/>
          </ac:graphicFrameMkLst>
        </pc:graphicFrameChg>
      </pc:sldChg>
      <pc:sldChg chg="delSp add mod ord modNotesTx">
        <pc:chgData name="Filotas Theodosiou" userId="4d314f86-04bd-4c94-b8b5-e595c52c48e0" providerId="ADAL" clId="{3EA1CE42-A8CD-484A-8213-08D7C8FD6E89}" dt="2024-05-21T08:34:26.280" v="38397" actId="20577"/>
        <pc:sldMkLst>
          <pc:docMk/>
          <pc:sldMk cId="1600098714" sldId="1030"/>
        </pc:sldMkLst>
        <pc:spChg chg="del">
          <ac:chgData name="Filotas Theodosiou" userId="4d314f86-04bd-4c94-b8b5-e595c52c48e0" providerId="ADAL" clId="{3EA1CE42-A8CD-484A-8213-08D7C8FD6E89}" dt="2024-05-20T11:59:07.523" v="26036" actId="478"/>
          <ac:spMkLst>
            <pc:docMk/>
            <pc:sldMk cId="1600098714" sldId="1030"/>
            <ac:spMk id="2" creationId="{052EFF1F-27AD-F68C-2752-2A80ABB95F8F}"/>
          </ac:spMkLst>
        </pc:spChg>
        <pc:spChg chg="del">
          <ac:chgData name="Filotas Theodosiou" userId="4d314f86-04bd-4c94-b8b5-e595c52c48e0" providerId="ADAL" clId="{3EA1CE42-A8CD-484A-8213-08D7C8FD6E89}" dt="2024-05-20T11:59:07.523" v="26036" actId="478"/>
          <ac:spMkLst>
            <pc:docMk/>
            <pc:sldMk cId="1600098714" sldId="1030"/>
            <ac:spMk id="5" creationId="{66B564DB-4CB7-3EA0-5360-6D56463990EF}"/>
          </ac:spMkLst>
        </pc:spChg>
      </pc:sldChg>
      <pc:sldChg chg="addSp delSp modSp add mod modNotesTx">
        <pc:chgData name="Filotas Theodosiou" userId="4d314f86-04bd-4c94-b8b5-e595c52c48e0" providerId="ADAL" clId="{3EA1CE42-A8CD-484A-8213-08D7C8FD6E89}" dt="2024-05-21T12:09:03.976" v="41071" actId="478"/>
        <pc:sldMkLst>
          <pc:docMk/>
          <pc:sldMk cId="2712615629" sldId="1031"/>
        </pc:sldMkLst>
        <pc:spChg chg="mod">
          <ac:chgData name="Filotas Theodosiou" userId="4d314f86-04bd-4c94-b8b5-e595c52c48e0" providerId="ADAL" clId="{3EA1CE42-A8CD-484A-8213-08D7C8FD6E89}" dt="2024-05-21T12:08:14.633" v="40987" actId="20577"/>
          <ac:spMkLst>
            <pc:docMk/>
            <pc:sldMk cId="2712615629" sldId="1031"/>
            <ac:spMk id="5" creationId="{66B564DB-4CB7-3EA0-5360-6D56463990EF}"/>
          </ac:spMkLst>
        </pc:spChg>
        <pc:spChg chg="add mod">
          <ac:chgData name="Filotas Theodosiou" userId="4d314f86-04bd-4c94-b8b5-e595c52c48e0" providerId="ADAL" clId="{3EA1CE42-A8CD-484A-8213-08D7C8FD6E89}" dt="2024-05-21T12:01:23.159" v="40773" actId="13822"/>
          <ac:spMkLst>
            <pc:docMk/>
            <pc:sldMk cId="2712615629" sldId="1031"/>
            <ac:spMk id="9" creationId="{6E07AC78-56B6-4850-32A6-5CB4F93D9FA9}"/>
          </ac:spMkLst>
        </pc:spChg>
        <pc:spChg chg="add del">
          <ac:chgData name="Filotas Theodosiou" userId="4d314f86-04bd-4c94-b8b5-e595c52c48e0" providerId="ADAL" clId="{3EA1CE42-A8CD-484A-8213-08D7C8FD6E89}" dt="2024-05-21T12:08:22.158" v="40989" actId="478"/>
          <ac:spMkLst>
            <pc:docMk/>
            <pc:sldMk cId="2712615629" sldId="1031"/>
            <ac:spMk id="10" creationId="{98D499C8-D171-F75A-F533-8B800EDFE4A1}"/>
          </ac:spMkLst>
        </pc:spChg>
        <pc:spChg chg="add del mod">
          <ac:chgData name="Filotas Theodosiou" userId="4d314f86-04bd-4c94-b8b5-e595c52c48e0" providerId="ADAL" clId="{3EA1CE42-A8CD-484A-8213-08D7C8FD6E89}" dt="2024-05-21T12:09:03.976" v="41071" actId="478"/>
          <ac:spMkLst>
            <pc:docMk/>
            <pc:sldMk cId="2712615629" sldId="1031"/>
            <ac:spMk id="11" creationId="{911E0B45-6EA5-EF76-AB43-0D7BAA754E66}"/>
          </ac:spMkLst>
        </pc:spChg>
        <pc:picChg chg="add mod">
          <ac:chgData name="Filotas Theodosiou" userId="4d314f86-04bd-4c94-b8b5-e595c52c48e0" providerId="ADAL" clId="{3EA1CE42-A8CD-484A-8213-08D7C8FD6E89}" dt="2024-05-21T12:00:24.773" v="40716" actId="1076"/>
          <ac:picMkLst>
            <pc:docMk/>
            <pc:sldMk cId="2712615629" sldId="1031"/>
            <ac:picMk id="3" creationId="{E91C6685-2696-865B-FCB6-158F762289DA}"/>
          </ac:picMkLst>
        </pc:picChg>
        <pc:picChg chg="add mod">
          <ac:chgData name="Filotas Theodosiou" userId="4d314f86-04bd-4c94-b8b5-e595c52c48e0" providerId="ADAL" clId="{3EA1CE42-A8CD-484A-8213-08D7C8FD6E89}" dt="2024-05-21T12:00:21.557" v="40715" actId="1076"/>
          <ac:picMkLst>
            <pc:docMk/>
            <pc:sldMk cId="2712615629" sldId="1031"/>
            <ac:picMk id="8" creationId="{2F705B9E-62EB-9312-FF63-E174DD0C83AC}"/>
          </ac:picMkLst>
        </pc:picChg>
      </pc:sldChg>
      <pc:sldChg chg="add del">
        <pc:chgData name="Filotas Theodosiou" userId="4d314f86-04bd-4c94-b8b5-e595c52c48e0" providerId="ADAL" clId="{3EA1CE42-A8CD-484A-8213-08D7C8FD6E89}" dt="2024-05-20T12:02:01.489" v="26067" actId="47"/>
        <pc:sldMkLst>
          <pc:docMk/>
          <pc:sldMk cId="3228057463" sldId="1032"/>
        </pc:sldMkLst>
      </pc:sldChg>
      <pc:sldChg chg="add del">
        <pc:chgData name="Filotas Theodosiou" userId="4d314f86-04bd-4c94-b8b5-e595c52c48e0" providerId="ADAL" clId="{3EA1CE42-A8CD-484A-8213-08D7C8FD6E89}" dt="2024-05-20T12:02:02.358" v="26068" actId="47"/>
        <pc:sldMkLst>
          <pc:docMk/>
          <pc:sldMk cId="1895082873" sldId="1033"/>
        </pc:sldMkLst>
      </pc:sldChg>
      <pc:sldChg chg="addSp delSp modSp add mod">
        <pc:chgData name="Filotas Theodosiou" userId="4d314f86-04bd-4c94-b8b5-e595c52c48e0" providerId="ADAL" clId="{3EA1CE42-A8CD-484A-8213-08D7C8FD6E89}" dt="2024-05-21T16:36:22.730" v="43111" actId="478"/>
        <pc:sldMkLst>
          <pc:docMk/>
          <pc:sldMk cId="2189571720" sldId="1034"/>
        </pc:sldMkLst>
        <pc:spChg chg="del">
          <ac:chgData name="Filotas Theodosiou" userId="4d314f86-04bd-4c94-b8b5-e595c52c48e0" providerId="ADAL" clId="{3EA1CE42-A8CD-484A-8213-08D7C8FD6E89}" dt="2024-05-21T16:36:22.730" v="43111" actId="478"/>
          <ac:spMkLst>
            <pc:docMk/>
            <pc:sldMk cId="2189571720" sldId="1034"/>
            <ac:spMk id="5" creationId="{3A304B5F-9027-DCE5-0429-EC0FE61DC5D8}"/>
          </ac:spMkLst>
        </pc:spChg>
        <pc:spChg chg="del">
          <ac:chgData name="Filotas Theodosiou" userId="4d314f86-04bd-4c94-b8b5-e595c52c48e0" providerId="ADAL" clId="{3EA1CE42-A8CD-484A-8213-08D7C8FD6E89}" dt="2024-05-21T12:19:04.008" v="41275" actId="478"/>
          <ac:spMkLst>
            <pc:docMk/>
            <pc:sldMk cId="2189571720" sldId="1034"/>
            <ac:spMk id="7" creationId="{F34A485A-58FE-024C-9F2B-D7FB79901FE6}"/>
          </ac:spMkLst>
        </pc:spChg>
        <pc:spChg chg="add mod">
          <ac:chgData name="Filotas Theodosiou" userId="4d314f86-04bd-4c94-b8b5-e595c52c48e0" providerId="ADAL" clId="{3EA1CE42-A8CD-484A-8213-08D7C8FD6E89}" dt="2024-05-21T12:13:00.130" v="41192" actId="113"/>
          <ac:spMkLst>
            <pc:docMk/>
            <pc:sldMk cId="2189571720" sldId="1034"/>
            <ac:spMk id="10" creationId="{18ECE86B-9957-B2C9-8E68-A52F488B281D}"/>
          </ac:spMkLst>
        </pc:spChg>
        <pc:spChg chg="add mod">
          <ac:chgData name="Filotas Theodosiou" userId="4d314f86-04bd-4c94-b8b5-e595c52c48e0" providerId="ADAL" clId="{3EA1CE42-A8CD-484A-8213-08D7C8FD6E89}" dt="2024-05-21T12:13:00.130" v="41192" actId="113"/>
          <ac:spMkLst>
            <pc:docMk/>
            <pc:sldMk cId="2189571720" sldId="1034"/>
            <ac:spMk id="11" creationId="{7187B548-B622-0E96-8752-1405559EC658}"/>
          </ac:spMkLst>
        </pc:spChg>
        <pc:spChg chg="add mod">
          <ac:chgData name="Filotas Theodosiou" userId="4d314f86-04bd-4c94-b8b5-e595c52c48e0" providerId="ADAL" clId="{3EA1CE42-A8CD-484A-8213-08D7C8FD6E89}" dt="2024-05-21T12:13:00.130" v="41192" actId="113"/>
          <ac:spMkLst>
            <pc:docMk/>
            <pc:sldMk cId="2189571720" sldId="1034"/>
            <ac:spMk id="12" creationId="{E9111F1C-5121-2D49-C085-7CDE673F0EE0}"/>
          </ac:spMkLst>
        </pc:spChg>
        <pc:spChg chg="add del mod">
          <ac:chgData name="Filotas Theodosiou" userId="4d314f86-04bd-4c94-b8b5-e595c52c48e0" providerId="ADAL" clId="{3EA1CE42-A8CD-484A-8213-08D7C8FD6E89}" dt="2024-05-21T12:19:18.771" v="41288" actId="478"/>
          <ac:spMkLst>
            <pc:docMk/>
            <pc:sldMk cId="2189571720" sldId="1034"/>
            <ac:spMk id="13" creationId="{F729EDC3-C78A-7058-324F-361E743C301F}"/>
          </ac:spMkLst>
        </pc:spChg>
        <pc:spChg chg="add mod">
          <ac:chgData name="Filotas Theodosiou" userId="4d314f86-04bd-4c94-b8b5-e595c52c48e0" providerId="ADAL" clId="{3EA1CE42-A8CD-484A-8213-08D7C8FD6E89}" dt="2024-05-21T12:19:19.194" v="41289"/>
          <ac:spMkLst>
            <pc:docMk/>
            <pc:sldMk cId="2189571720" sldId="1034"/>
            <ac:spMk id="14" creationId="{EC2920F3-54E0-9396-D551-4C568833EA3C}"/>
          </ac:spMkLst>
        </pc:spChg>
        <pc:graphicFrameChg chg="del">
          <ac:chgData name="Filotas Theodosiou" userId="4d314f86-04bd-4c94-b8b5-e595c52c48e0" providerId="ADAL" clId="{3EA1CE42-A8CD-484A-8213-08D7C8FD6E89}" dt="2024-05-21T12:22:56.375" v="41461" actId="478"/>
          <ac:graphicFrameMkLst>
            <pc:docMk/>
            <pc:sldMk cId="2189571720" sldId="1034"/>
            <ac:graphicFrameMk id="3" creationId="{272E5438-9F99-B558-44A0-BDEEA101F588}"/>
          </ac:graphicFrameMkLst>
        </pc:graphicFrameChg>
        <pc:graphicFrameChg chg="add mod">
          <ac:chgData name="Filotas Theodosiou" userId="4d314f86-04bd-4c94-b8b5-e595c52c48e0" providerId="ADAL" clId="{3EA1CE42-A8CD-484A-8213-08D7C8FD6E89}" dt="2024-05-21T12:22:56.699" v="41462"/>
          <ac:graphicFrameMkLst>
            <pc:docMk/>
            <pc:sldMk cId="2189571720" sldId="1034"/>
            <ac:graphicFrameMk id="15" creationId="{42673A9D-7EA9-0EB9-A3AC-ABC97C1A8E68}"/>
          </ac:graphicFrameMkLst>
        </pc:graphicFrameChg>
        <pc:picChg chg="add mod">
          <ac:chgData name="Filotas Theodosiou" userId="4d314f86-04bd-4c94-b8b5-e595c52c48e0" providerId="ADAL" clId="{3EA1CE42-A8CD-484A-8213-08D7C8FD6E89}" dt="2024-05-21T12:12:25.869" v="41173" actId="732"/>
          <ac:picMkLst>
            <pc:docMk/>
            <pc:sldMk cId="2189571720" sldId="1034"/>
            <ac:picMk id="9" creationId="{94CAEDBA-843A-DFFA-599B-72606424B610}"/>
          </ac:picMkLst>
        </pc:picChg>
      </pc:sldChg>
      <pc:sldChg chg="addSp delSp modSp add mod">
        <pc:chgData name="Filotas Theodosiou" userId="4d314f86-04bd-4c94-b8b5-e595c52c48e0" providerId="ADAL" clId="{3EA1CE42-A8CD-484A-8213-08D7C8FD6E89}" dt="2024-05-21T16:36:25.184" v="43112" actId="478"/>
        <pc:sldMkLst>
          <pc:docMk/>
          <pc:sldMk cId="3080703873" sldId="1035"/>
        </pc:sldMkLst>
        <pc:spChg chg="del">
          <ac:chgData name="Filotas Theodosiou" userId="4d314f86-04bd-4c94-b8b5-e595c52c48e0" providerId="ADAL" clId="{3EA1CE42-A8CD-484A-8213-08D7C8FD6E89}" dt="2024-05-21T16:36:25.184" v="43112" actId="478"/>
          <ac:spMkLst>
            <pc:docMk/>
            <pc:sldMk cId="3080703873" sldId="1035"/>
            <ac:spMk id="5" creationId="{3A304B5F-9027-DCE5-0429-EC0FE61DC5D8}"/>
          </ac:spMkLst>
        </pc:spChg>
        <pc:spChg chg="add mod">
          <ac:chgData name="Filotas Theodosiou" userId="4d314f86-04bd-4c94-b8b5-e595c52c48e0" providerId="ADAL" clId="{3EA1CE42-A8CD-484A-8213-08D7C8FD6E89}" dt="2024-05-21T12:13:26.374" v="41194"/>
          <ac:spMkLst>
            <pc:docMk/>
            <pc:sldMk cId="3080703873" sldId="1035"/>
            <ac:spMk id="6" creationId="{8CFC90BA-56CB-DBE5-17AD-613EB5C42C69}"/>
          </ac:spMkLst>
        </pc:spChg>
        <pc:spChg chg="del">
          <ac:chgData name="Filotas Theodosiou" userId="4d314f86-04bd-4c94-b8b5-e595c52c48e0" providerId="ADAL" clId="{3EA1CE42-A8CD-484A-8213-08D7C8FD6E89}" dt="2024-05-21T12:19:06.634" v="41277" actId="478"/>
          <ac:spMkLst>
            <pc:docMk/>
            <pc:sldMk cId="3080703873" sldId="1035"/>
            <ac:spMk id="7" creationId="{F34A485A-58FE-024C-9F2B-D7FB79901FE6}"/>
          </ac:spMkLst>
        </pc:spChg>
        <pc:spChg chg="del">
          <ac:chgData name="Filotas Theodosiou" userId="4d314f86-04bd-4c94-b8b5-e595c52c48e0" providerId="ADAL" clId="{3EA1CE42-A8CD-484A-8213-08D7C8FD6E89}" dt="2024-05-20T12:01:37.549" v="26055" actId="478"/>
          <ac:spMkLst>
            <pc:docMk/>
            <pc:sldMk cId="3080703873" sldId="1035"/>
            <ac:spMk id="8" creationId="{6CB231ED-3823-A40B-6270-AEE7E3F90CA1}"/>
          </ac:spMkLst>
        </pc:spChg>
        <pc:spChg chg="add mod">
          <ac:chgData name="Filotas Theodosiou" userId="4d314f86-04bd-4c94-b8b5-e595c52c48e0" providerId="ADAL" clId="{3EA1CE42-A8CD-484A-8213-08D7C8FD6E89}" dt="2024-05-21T12:13:26.374" v="41194"/>
          <ac:spMkLst>
            <pc:docMk/>
            <pc:sldMk cId="3080703873" sldId="1035"/>
            <ac:spMk id="8" creationId="{736AD198-FA4F-8E98-98A6-9C662E548FCF}"/>
          </ac:spMkLst>
        </pc:spChg>
        <pc:spChg chg="add mod">
          <ac:chgData name="Filotas Theodosiou" userId="4d314f86-04bd-4c94-b8b5-e595c52c48e0" providerId="ADAL" clId="{3EA1CE42-A8CD-484A-8213-08D7C8FD6E89}" dt="2024-05-21T12:23:16.769" v="41471" actId="20577"/>
          <ac:spMkLst>
            <pc:docMk/>
            <pc:sldMk cId="3080703873" sldId="1035"/>
            <ac:spMk id="10" creationId="{61DD61F6-A8FD-4D84-E985-E379AF2328D4}"/>
          </ac:spMkLst>
        </pc:spChg>
        <pc:spChg chg="add mod">
          <ac:chgData name="Filotas Theodosiou" userId="4d314f86-04bd-4c94-b8b5-e595c52c48e0" providerId="ADAL" clId="{3EA1CE42-A8CD-484A-8213-08D7C8FD6E89}" dt="2024-05-21T12:13:26.374" v="41194"/>
          <ac:spMkLst>
            <pc:docMk/>
            <pc:sldMk cId="3080703873" sldId="1035"/>
            <ac:spMk id="11" creationId="{32ECF75D-1971-9AB5-E4AC-494692DC505D}"/>
          </ac:spMkLst>
        </pc:spChg>
        <pc:spChg chg="add mod">
          <ac:chgData name="Filotas Theodosiou" userId="4d314f86-04bd-4c94-b8b5-e595c52c48e0" providerId="ADAL" clId="{3EA1CE42-A8CD-484A-8213-08D7C8FD6E89}" dt="2024-05-21T12:19:12.740" v="41287" actId="20577"/>
          <ac:spMkLst>
            <pc:docMk/>
            <pc:sldMk cId="3080703873" sldId="1035"/>
            <ac:spMk id="12" creationId="{6A6A30AE-3C1C-D5E4-18D7-D4DC8698019D}"/>
          </ac:spMkLst>
        </pc:spChg>
        <pc:graphicFrameChg chg="del">
          <ac:chgData name="Filotas Theodosiou" userId="4d314f86-04bd-4c94-b8b5-e595c52c48e0" providerId="ADAL" clId="{3EA1CE42-A8CD-484A-8213-08D7C8FD6E89}" dt="2024-05-20T12:01:34.516" v="26054" actId="478"/>
          <ac:graphicFrameMkLst>
            <pc:docMk/>
            <pc:sldMk cId="3080703873" sldId="1035"/>
            <ac:graphicFrameMk id="3" creationId="{272E5438-9F99-B558-44A0-BDEEA101F588}"/>
          </ac:graphicFrameMkLst>
        </pc:graphicFrameChg>
        <pc:picChg chg="add mod">
          <ac:chgData name="Filotas Theodosiou" userId="4d314f86-04bd-4c94-b8b5-e595c52c48e0" providerId="ADAL" clId="{3EA1CE42-A8CD-484A-8213-08D7C8FD6E89}" dt="2024-05-21T12:13:26.374" v="41194"/>
          <ac:picMkLst>
            <pc:docMk/>
            <pc:sldMk cId="3080703873" sldId="1035"/>
            <ac:picMk id="3" creationId="{729E922B-E0B0-52E7-DDD8-E47415F181D3}"/>
          </ac:picMkLst>
        </pc:picChg>
        <pc:picChg chg="del">
          <ac:chgData name="Filotas Theodosiou" userId="4d314f86-04bd-4c94-b8b5-e595c52c48e0" providerId="ADAL" clId="{3EA1CE42-A8CD-484A-8213-08D7C8FD6E89}" dt="2024-05-20T12:01:37.549" v="26055" actId="478"/>
          <ac:picMkLst>
            <pc:docMk/>
            <pc:sldMk cId="3080703873" sldId="1035"/>
            <ac:picMk id="6" creationId="{4DE922B8-C6C1-0977-BDBD-4CA5EC23BDE5}"/>
          </ac:picMkLst>
        </pc:picChg>
        <pc:picChg chg="del">
          <ac:chgData name="Filotas Theodosiou" userId="4d314f86-04bd-4c94-b8b5-e595c52c48e0" providerId="ADAL" clId="{3EA1CE42-A8CD-484A-8213-08D7C8FD6E89}" dt="2024-05-21T12:13:26.153" v="41193" actId="478"/>
          <ac:picMkLst>
            <pc:docMk/>
            <pc:sldMk cId="3080703873" sldId="1035"/>
            <ac:picMk id="9" creationId="{94CAEDBA-843A-DFFA-599B-72606424B610}"/>
          </ac:picMkLst>
        </pc:picChg>
      </pc:sldChg>
      <pc:sldChg chg="addSp delSp modSp add mod">
        <pc:chgData name="Filotas Theodosiou" userId="4d314f86-04bd-4c94-b8b5-e595c52c48e0" providerId="ADAL" clId="{3EA1CE42-A8CD-484A-8213-08D7C8FD6E89}" dt="2024-05-21T16:41:55.952" v="43222" actId="478"/>
        <pc:sldMkLst>
          <pc:docMk/>
          <pc:sldMk cId="2475356781" sldId="1036"/>
        </pc:sldMkLst>
        <pc:spChg chg="add mod">
          <ac:chgData name="Filotas Theodosiou" userId="4d314f86-04bd-4c94-b8b5-e595c52c48e0" providerId="ADAL" clId="{3EA1CE42-A8CD-484A-8213-08D7C8FD6E89}" dt="2024-05-20T12:02:50.990" v="26092"/>
          <ac:spMkLst>
            <pc:docMk/>
            <pc:sldMk cId="2475356781" sldId="1036"/>
            <ac:spMk id="3" creationId="{87D1A525-53CF-2DB6-93A4-DE3CB6BBF266}"/>
          </ac:spMkLst>
        </pc:spChg>
        <pc:spChg chg="del">
          <ac:chgData name="Filotas Theodosiou" userId="4d314f86-04bd-4c94-b8b5-e595c52c48e0" providerId="ADAL" clId="{3EA1CE42-A8CD-484A-8213-08D7C8FD6E89}" dt="2024-05-20T12:03:12.908" v="26098" actId="478"/>
          <ac:spMkLst>
            <pc:docMk/>
            <pc:sldMk cId="2475356781" sldId="1036"/>
            <ac:spMk id="21" creationId="{41760D8F-A6E5-BCE0-0A99-686118E7D655}"/>
          </ac:spMkLst>
        </pc:spChg>
        <pc:spChg chg="del">
          <ac:chgData name="Filotas Theodosiou" userId="4d314f86-04bd-4c94-b8b5-e595c52c48e0" providerId="ADAL" clId="{3EA1CE42-A8CD-484A-8213-08D7C8FD6E89}" dt="2024-05-20T12:03:12.908" v="26098" actId="478"/>
          <ac:spMkLst>
            <pc:docMk/>
            <pc:sldMk cId="2475356781" sldId="1036"/>
            <ac:spMk id="22" creationId="{67EBB212-1B34-D83C-F50D-85D477830F17}"/>
          </ac:spMkLst>
        </pc:spChg>
        <pc:spChg chg="del">
          <ac:chgData name="Filotas Theodosiou" userId="4d314f86-04bd-4c94-b8b5-e595c52c48e0" providerId="ADAL" clId="{3EA1CE42-A8CD-484A-8213-08D7C8FD6E89}" dt="2024-05-20T12:03:12.908" v="26098" actId="478"/>
          <ac:spMkLst>
            <pc:docMk/>
            <pc:sldMk cId="2475356781" sldId="1036"/>
            <ac:spMk id="25" creationId="{4D90641F-F946-AE53-7509-3CB65DC72582}"/>
          </ac:spMkLst>
        </pc:spChg>
        <pc:spChg chg="del">
          <ac:chgData name="Filotas Theodosiou" userId="4d314f86-04bd-4c94-b8b5-e595c52c48e0" providerId="ADAL" clId="{3EA1CE42-A8CD-484A-8213-08D7C8FD6E89}" dt="2024-05-20T12:03:12.908" v="26098" actId="478"/>
          <ac:spMkLst>
            <pc:docMk/>
            <pc:sldMk cId="2475356781" sldId="1036"/>
            <ac:spMk id="26" creationId="{BA351AA9-FB2E-BD74-F5BD-1CA5548F868A}"/>
          </ac:spMkLst>
        </pc:spChg>
        <pc:spChg chg="del">
          <ac:chgData name="Filotas Theodosiou" userId="4d314f86-04bd-4c94-b8b5-e595c52c48e0" providerId="ADAL" clId="{3EA1CE42-A8CD-484A-8213-08D7C8FD6E89}" dt="2024-05-21T16:41:55.952" v="43222" actId="478"/>
          <ac:spMkLst>
            <pc:docMk/>
            <pc:sldMk cId="2475356781" sldId="1036"/>
            <ac:spMk id="27" creationId="{CEC70357-8291-0F8E-03C8-018EB3C46674}"/>
          </ac:spMkLst>
        </pc:spChg>
        <pc:spChg chg="del">
          <ac:chgData name="Filotas Theodosiou" userId="4d314f86-04bd-4c94-b8b5-e595c52c48e0" providerId="ADAL" clId="{3EA1CE42-A8CD-484A-8213-08D7C8FD6E89}" dt="2024-05-20T12:02:50.731" v="26091" actId="478"/>
          <ac:spMkLst>
            <pc:docMk/>
            <pc:sldMk cId="2475356781" sldId="1036"/>
            <ac:spMk id="28" creationId="{F7B90DD6-1E9E-EEB5-0DD2-562413E98B03}"/>
          </ac:spMkLst>
        </pc:spChg>
        <pc:picChg chg="del">
          <ac:chgData name="Filotas Theodosiou" userId="4d314f86-04bd-4c94-b8b5-e595c52c48e0" providerId="ADAL" clId="{3EA1CE42-A8CD-484A-8213-08D7C8FD6E89}" dt="2024-05-20T12:03:12.908" v="26098" actId="478"/>
          <ac:picMkLst>
            <pc:docMk/>
            <pc:sldMk cId="2475356781" sldId="1036"/>
            <ac:picMk id="16" creationId="{D668FD44-2099-D1B0-E383-932D17D7DDA6}"/>
          </ac:picMkLst>
        </pc:picChg>
        <pc:picChg chg="del">
          <ac:chgData name="Filotas Theodosiou" userId="4d314f86-04bd-4c94-b8b5-e595c52c48e0" providerId="ADAL" clId="{3EA1CE42-A8CD-484A-8213-08D7C8FD6E89}" dt="2024-05-20T12:03:12.908" v="26098" actId="478"/>
          <ac:picMkLst>
            <pc:docMk/>
            <pc:sldMk cId="2475356781" sldId="1036"/>
            <ac:picMk id="18" creationId="{F81B1B4D-467C-11D8-B400-1D7004CD7179}"/>
          </ac:picMkLst>
        </pc:picChg>
      </pc:sldChg>
      <pc:sldChg chg="addSp delSp modSp add mod">
        <pc:chgData name="Filotas Theodosiou" userId="4d314f86-04bd-4c94-b8b5-e595c52c48e0" providerId="ADAL" clId="{3EA1CE42-A8CD-484A-8213-08D7C8FD6E89}" dt="2024-05-21T16:41:59.807" v="43223" actId="478"/>
        <pc:sldMkLst>
          <pc:docMk/>
          <pc:sldMk cId="4197639969" sldId="1037"/>
        </pc:sldMkLst>
        <pc:spChg chg="add mod">
          <ac:chgData name="Filotas Theodosiou" userId="4d314f86-04bd-4c94-b8b5-e595c52c48e0" providerId="ADAL" clId="{3EA1CE42-A8CD-484A-8213-08D7C8FD6E89}" dt="2024-05-20T12:02:55.060" v="26094"/>
          <ac:spMkLst>
            <pc:docMk/>
            <pc:sldMk cId="4197639969" sldId="1037"/>
            <ac:spMk id="3" creationId="{76CA7643-695A-3BB4-3BE5-647162FF6912}"/>
          </ac:spMkLst>
        </pc:spChg>
        <pc:spChg chg="del">
          <ac:chgData name="Filotas Theodosiou" userId="4d314f86-04bd-4c94-b8b5-e595c52c48e0" providerId="ADAL" clId="{3EA1CE42-A8CD-484A-8213-08D7C8FD6E89}" dt="2024-05-20T12:03:18.194" v="26099" actId="478"/>
          <ac:spMkLst>
            <pc:docMk/>
            <pc:sldMk cId="4197639969" sldId="1037"/>
            <ac:spMk id="22" creationId="{67EBB212-1B34-D83C-F50D-85D477830F17}"/>
          </ac:spMkLst>
        </pc:spChg>
        <pc:spChg chg="del">
          <ac:chgData name="Filotas Theodosiou" userId="4d314f86-04bd-4c94-b8b5-e595c52c48e0" providerId="ADAL" clId="{3EA1CE42-A8CD-484A-8213-08D7C8FD6E89}" dt="2024-05-20T12:03:18.194" v="26099" actId="478"/>
          <ac:spMkLst>
            <pc:docMk/>
            <pc:sldMk cId="4197639969" sldId="1037"/>
            <ac:spMk id="26" creationId="{BA351AA9-FB2E-BD74-F5BD-1CA5548F868A}"/>
          </ac:spMkLst>
        </pc:spChg>
        <pc:spChg chg="del">
          <ac:chgData name="Filotas Theodosiou" userId="4d314f86-04bd-4c94-b8b5-e595c52c48e0" providerId="ADAL" clId="{3EA1CE42-A8CD-484A-8213-08D7C8FD6E89}" dt="2024-05-21T16:41:59.807" v="43223" actId="478"/>
          <ac:spMkLst>
            <pc:docMk/>
            <pc:sldMk cId="4197639969" sldId="1037"/>
            <ac:spMk id="27" creationId="{CEC70357-8291-0F8E-03C8-018EB3C46674}"/>
          </ac:spMkLst>
        </pc:spChg>
        <pc:spChg chg="del">
          <ac:chgData name="Filotas Theodosiou" userId="4d314f86-04bd-4c94-b8b5-e595c52c48e0" providerId="ADAL" clId="{3EA1CE42-A8CD-484A-8213-08D7C8FD6E89}" dt="2024-05-20T12:02:54.700" v="26093" actId="478"/>
          <ac:spMkLst>
            <pc:docMk/>
            <pc:sldMk cId="4197639969" sldId="1037"/>
            <ac:spMk id="28" creationId="{F7B90DD6-1E9E-EEB5-0DD2-562413E98B03}"/>
          </ac:spMkLst>
        </pc:spChg>
        <pc:picChg chg="del">
          <ac:chgData name="Filotas Theodosiou" userId="4d314f86-04bd-4c94-b8b5-e595c52c48e0" providerId="ADAL" clId="{3EA1CE42-A8CD-484A-8213-08D7C8FD6E89}" dt="2024-05-20T12:03:18.194" v="26099" actId="478"/>
          <ac:picMkLst>
            <pc:docMk/>
            <pc:sldMk cId="4197639969" sldId="1037"/>
            <ac:picMk id="16" creationId="{D668FD44-2099-D1B0-E383-932D17D7DDA6}"/>
          </ac:picMkLst>
        </pc:picChg>
      </pc:sldChg>
      <pc:sldChg chg="addSp delSp modSp add mod ord modNotesTx">
        <pc:chgData name="Filotas Theodosiou" userId="4d314f86-04bd-4c94-b8b5-e595c52c48e0" providerId="ADAL" clId="{3EA1CE42-A8CD-484A-8213-08D7C8FD6E89}" dt="2024-05-21T16:52:51.976" v="43516" actId="14100"/>
        <pc:sldMkLst>
          <pc:docMk/>
          <pc:sldMk cId="2420398290" sldId="1038"/>
        </pc:sldMkLst>
        <pc:spChg chg="add del mod">
          <ac:chgData name="Filotas Theodosiou" userId="4d314f86-04bd-4c94-b8b5-e595c52c48e0" providerId="ADAL" clId="{3EA1CE42-A8CD-484A-8213-08D7C8FD6E89}" dt="2024-05-21T16:42:10.933" v="43228" actId="478"/>
          <ac:spMkLst>
            <pc:docMk/>
            <pc:sldMk cId="2420398290" sldId="1038"/>
            <ac:spMk id="3" creationId="{74E43D34-E13B-DA20-9FD6-F8D048BB4F2D}"/>
          </ac:spMkLst>
        </pc:spChg>
        <pc:spChg chg="add del mod">
          <ac:chgData name="Filotas Theodosiou" userId="4d314f86-04bd-4c94-b8b5-e595c52c48e0" providerId="ADAL" clId="{3EA1CE42-A8CD-484A-8213-08D7C8FD6E89}" dt="2024-05-21T16:42:05.749" v="43226"/>
          <ac:spMkLst>
            <pc:docMk/>
            <pc:sldMk cId="2420398290" sldId="1038"/>
            <ac:spMk id="4" creationId="{37D80838-9DC5-CA71-1A23-E4520D5C7D46}"/>
          </ac:spMkLst>
        </pc:spChg>
        <pc:spChg chg="del">
          <ac:chgData name="Filotas Theodosiou" userId="4d314f86-04bd-4c94-b8b5-e595c52c48e0" providerId="ADAL" clId="{3EA1CE42-A8CD-484A-8213-08D7C8FD6E89}" dt="2024-05-21T16:42:03.658" v="43224" actId="478"/>
          <ac:spMkLst>
            <pc:docMk/>
            <pc:sldMk cId="2420398290" sldId="1038"/>
            <ac:spMk id="27" creationId="{CEC70357-8291-0F8E-03C8-018EB3C46674}"/>
          </ac:spMkLst>
        </pc:spChg>
        <pc:spChg chg="del">
          <ac:chgData name="Filotas Theodosiou" userId="4d314f86-04bd-4c94-b8b5-e595c52c48e0" providerId="ADAL" clId="{3EA1CE42-A8CD-484A-8213-08D7C8FD6E89}" dt="2024-05-20T12:02:58.385" v="26095" actId="478"/>
          <ac:spMkLst>
            <pc:docMk/>
            <pc:sldMk cId="2420398290" sldId="1038"/>
            <ac:spMk id="28" creationId="{F7B90DD6-1E9E-EEB5-0DD2-562413E98B03}"/>
          </ac:spMkLst>
        </pc:spChg>
        <pc:graphicFrameChg chg="add mod">
          <ac:chgData name="Filotas Theodosiou" userId="4d314f86-04bd-4c94-b8b5-e595c52c48e0" providerId="ADAL" clId="{3EA1CE42-A8CD-484A-8213-08D7C8FD6E89}" dt="2024-05-21T16:52:51.976" v="43516" actId="14100"/>
          <ac:graphicFrameMkLst>
            <pc:docMk/>
            <pc:sldMk cId="2420398290" sldId="1038"/>
            <ac:graphicFrameMk id="5" creationId="{C352DC66-526D-34CB-F5DD-4A8DE1FD16C4}"/>
          </ac:graphicFrameMkLst>
        </pc:graphicFrameChg>
      </pc:sldChg>
      <pc:sldChg chg="delSp add mod ord">
        <pc:chgData name="Filotas Theodosiou" userId="4d314f86-04bd-4c94-b8b5-e595c52c48e0" providerId="ADAL" clId="{3EA1CE42-A8CD-484A-8213-08D7C8FD6E89}" dt="2024-05-21T16:41:41.092" v="43218" actId="478"/>
        <pc:sldMkLst>
          <pc:docMk/>
          <pc:sldMk cId="2048054582" sldId="1039"/>
        </pc:sldMkLst>
        <pc:spChg chg="del">
          <ac:chgData name="Filotas Theodosiou" userId="4d314f86-04bd-4c94-b8b5-e595c52c48e0" providerId="ADAL" clId="{3EA1CE42-A8CD-484A-8213-08D7C8FD6E89}" dt="2024-05-20T12:03:26.462" v="26101" actId="478"/>
          <ac:spMkLst>
            <pc:docMk/>
            <pc:sldMk cId="2048054582" sldId="1039"/>
            <ac:spMk id="19" creationId="{8D154B17-844E-E5D1-C38F-7B6D23578D73}"/>
          </ac:spMkLst>
        </pc:spChg>
        <pc:spChg chg="del">
          <ac:chgData name="Filotas Theodosiou" userId="4d314f86-04bd-4c94-b8b5-e595c52c48e0" providerId="ADAL" clId="{3EA1CE42-A8CD-484A-8213-08D7C8FD6E89}" dt="2024-05-20T12:03:26.462" v="26101" actId="478"/>
          <ac:spMkLst>
            <pc:docMk/>
            <pc:sldMk cId="2048054582" sldId="1039"/>
            <ac:spMk id="23" creationId="{E45B3C86-9D34-DFB0-8837-A6C7DEC829C6}"/>
          </ac:spMkLst>
        </pc:spChg>
        <pc:spChg chg="del">
          <ac:chgData name="Filotas Theodosiou" userId="4d314f86-04bd-4c94-b8b5-e595c52c48e0" providerId="ADAL" clId="{3EA1CE42-A8CD-484A-8213-08D7C8FD6E89}" dt="2024-05-21T16:41:41.092" v="43218" actId="478"/>
          <ac:spMkLst>
            <pc:docMk/>
            <pc:sldMk cId="2048054582" sldId="1039"/>
            <ac:spMk id="27" creationId="{CEC70357-8291-0F8E-03C8-018EB3C46674}"/>
          </ac:spMkLst>
        </pc:spChg>
        <pc:picChg chg="del">
          <ac:chgData name="Filotas Theodosiou" userId="4d314f86-04bd-4c94-b8b5-e595c52c48e0" providerId="ADAL" clId="{3EA1CE42-A8CD-484A-8213-08D7C8FD6E89}" dt="2024-05-20T12:03:26.462" v="26101" actId="478"/>
          <ac:picMkLst>
            <pc:docMk/>
            <pc:sldMk cId="2048054582" sldId="1039"/>
            <ac:picMk id="12" creationId="{D497D823-A1C6-E44A-7D1A-8F57F94159B1}"/>
          </ac:picMkLst>
        </pc:picChg>
      </pc:sldChg>
      <pc:sldChg chg="add del">
        <pc:chgData name="Filotas Theodosiou" userId="4d314f86-04bd-4c94-b8b5-e595c52c48e0" providerId="ADAL" clId="{3EA1CE42-A8CD-484A-8213-08D7C8FD6E89}" dt="2024-05-21T16:50:26.161" v="43438" actId="47"/>
        <pc:sldMkLst>
          <pc:docMk/>
          <pc:sldMk cId="1573561526" sldId="1040"/>
        </pc:sldMkLst>
      </pc:sldChg>
      <pc:sldChg chg="add del">
        <pc:chgData name="Filotas Theodosiou" userId="4d314f86-04bd-4c94-b8b5-e595c52c48e0" providerId="ADAL" clId="{3EA1CE42-A8CD-484A-8213-08D7C8FD6E89}" dt="2024-05-20T12:10:51.578" v="26162" actId="47"/>
        <pc:sldMkLst>
          <pc:docMk/>
          <pc:sldMk cId="3562697516" sldId="1040"/>
        </pc:sldMkLst>
      </pc:sldChg>
      <pc:sldChg chg="add ord">
        <pc:chgData name="Filotas Theodosiou" userId="4d314f86-04bd-4c94-b8b5-e595c52c48e0" providerId="ADAL" clId="{3EA1CE42-A8CD-484A-8213-08D7C8FD6E89}" dt="2024-05-21T16:44:19.017" v="43366"/>
        <pc:sldMkLst>
          <pc:docMk/>
          <pc:sldMk cId="953317821" sldId="1041"/>
        </pc:sldMkLst>
      </pc:sldChg>
      <pc:sldChg chg="add del">
        <pc:chgData name="Filotas Theodosiou" userId="4d314f86-04bd-4c94-b8b5-e595c52c48e0" providerId="ADAL" clId="{3EA1CE42-A8CD-484A-8213-08D7C8FD6E89}" dt="2024-05-20T12:11:38.272" v="26187" actId="47"/>
        <pc:sldMkLst>
          <pc:docMk/>
          <pc:sldMk cId="1392652035" sldId="1041"/>
        </pc:sldMkLst>
      </pc:sldChg>
      <pc:sldChg chg="addSp delSp modSp add mod">
        <pc:chgData name="Filotas Theodosiou" userId="4d314f86-04bd-4c94-b8b5-e595c52c48e0" providerId="ADAL" clId="{3EA1CE42-A8CD-484A-8213-08D7C8FD6E89}" dt="2024-05-21T16:50:45.822" v="43498" actId="20577"/>
        <pc:sldMkLst>
          <pc:docMk/>
          <pc:sldMk cId="1383324268" sldId="1042"/>
        </pc:sldMkLst>
        <pc:spChg chg="add mod">
          <ac:chgData name="Filotas Theodosiou" userId="4d314f86-04bd-4c94-b8b5-e595c52c48e0" providerId="ADAL" clId="{3EA1CE42-A8CD-484A-8213-08D7C8FD6E89}" dt="2024-05-21T16:50:45.822" v="43498" actId="20577"/>
          <ac:spMkLst>
            <pc:docMk/>
            <pc:sldMk cId="1383324268" sldId="1042"/>
            <ac:spMk id="2" creationId="{4BC32E76-5D05-92A6-C41F-370781755154}"/>
          </ac:spMkLst>
        </pc:spChg>
        <pc:spChg chg="mod">
          <ac:chgData name="Filotas Theodosiou" userId="4d314f86-04bd-4c94-b8b5-e595c52c48e0" providerId="ADAL" clId="{3EA1CE42-A8CD-484A-8213-08D7C8FD6E89}" dt="2024-05-21T16:50:34.861" v="43458" actId="20577"/>
          <ac:spMkLst>
            <pc:docMk/>
            <pc:sldMk cId="1383324268" sldId="1042"/>
            <ac:spMk id="3" creationId="{DF00E4C3-5430-F293-4E13-1E1A25AC9447}"/>
          </ac:spMkLst>
        </pc:spChg>
        <pc:spChg chg="del">
          <ac:chgData name="Filotas Theodosiou" userId="4d314f86-04bd-4c94-b8b5-e595c52c48e0" providerId="ADAL" clId="{3EA1CE42-A8CD-484A-8213-08D7C8FD6E89}" dt="2024-05-20T12:15:08.086" v="26216" actId="478"/>
          <ac:spMkLst>
            <pc:docMk/>
            <pc:sldMk cId="1383324268" sldId="1042"/>
            <ac:spMk id="7" creationId="{F34A485A-58FE-024C-9F2B-D7FB79901FE6}"/>
          </ac:spMkLst>
        </pc:spChg>
      </pc:sldChg>
      <pc:sldChg chg="addSp delSp modSp add mod">
        <pc:chgData name="Filotas Theodosiou" userId="4d314f86-04bd-4c94-b8b5-e595c52c48e0" providerId="ADAL" clId="{3EA1CE42-A8CD-484A-8213-08D7C8FD6E89}" dt="2024-05-21T16:50:56.069" v="43511" actId="20577"/>
        <pc:sldMkLst>
          <pc:docMk/>
          <pc:sldMk cId="3234742021" sldId="1043"/>
        </pc:sldMkLst>
        <pc:spChg chg="mod">
          <ac:chgData name="Filotas Theodosiou" userId="4d314f86-04bd-4c94-b8b5-e595c52c48e0" providerId="ADAL" clId="{3EA1CE42-A8CD-484A-8213-08D7C8FD6E89}" dt="2024-05-21T16:50:56.069" v="43511" actId="20577"/>
          <ac:spMkLst>
            <pc:docMk/>
            <pc:sldMk cId="3234742021" sldId="1043"/>
            <ac:spMk id="3" creationId="{DF00E4C3-5430-F293-4E13-1E1A25AC9447}"/>
          </ac:spMkLst>
        </pc:spChg>
        <pc:spChg chg="add mod">
          <ac:chgData name="Filotas Theodosiou" userId="4d314f86-04bd-4c94-b8b5-e595c52c48e0" providerId="ADAL" clId="{3EA1CE42-A8CD-484A-8213-08D7C8FD6E89}" dt="2024-05-21T16:50:53.027" v="43500"/>
          <ac:spMkLst>
            <pc:docMk/>
            <pc:sldMk cId="3234742021" sldId="1043"/>
            <ac:spMk id="4" creationId="{6AA21E7B-B3E4-CF25-60C9-8D75A65CF983}"/>
          </ac:spMkLst>
        </pc:spChg>
        <pc:spChg chg="del">
          <ac:chgData name="Filotas Theodosiou" userId="4d314f86-04bd-4c94-b8b5-e595c52c48e0" providerId="ADAL" clId="{3EA1CE42-A8CD-484A-8213-08D7C8FD6E89}" dt="2024-05-21T12:33:40.044" v="41745" actId="478"/>
          <ac:spMkLst>
            <pc:docMk/>
            <pc:sldMk cId="3234742021" sldId="1043"/>
            <ac:spMk id="4" creationId="{EF4176EA-D37D-6826-8249-231C2603771D}"/>
          </ac:spMkLst>
        </pc:spChg>
        <pc:spChg chg="add del mod">
          <ac:chgData name="Filotas Theodosiou" userId="4d314f86-04bd-4c94-b8b5-e595c52c48e0" providerId="ADAL" clId="{3EA1CE42-A8CD-484A-8213-08D7C8FD6E89}" dt="2024-05-21T16:50:52.765" v="43499" actId="478"/>
          <ac:spMkLst>
            <pc:docMk/>
            <pc:sldMk cId="3234742021" sldId="1043"/>
            <ac:spMk id="6" creationId="{6DE01D69-BE69-CCDF-E3EC-1704E305D9E8}"/>
          </ac:spMkLst>
        </pc:spChg>
        <pc:spChg chg="add mod">
          <ac:chgData name="Filotas Theodosiou" userId="4d314f86-04bd-4c94-b8b5-e595c52c48e0" providerId="ADAL" clId="{3EA1CE42-A8CD-484A-8213-08D7C8FD6E89}" dt="2024-05-21T12:33:40.463" v="41746"/>
          <ac:spMkLst>
            <pc:docMk/>
            <pc:sldMk cId="3234742021" sldId="1043"/>
            <ac:spMk id="7" creationId="{3A7FCA40-3784-6642-2EC3-2FCE7A71D918}"/>
          </ac:spMkLst>
        </pc:spChg>
        <pc:spChg chg="del">
          <ac:chgData name="Filotas Theodosiou" userId="4d314f86-04bd-4c94-b8b5-e595c52c48e0" providerId="ADAL" clId="{3EA1CE42-A8CD-484A-8213-08D7C8FD6E89}" dt="2024-05-20T12:15:11.790" v="26218" actId="478"/>
          <ac:spMkLst>
            <pc:docMk/>
            <pc:sldMk cId="3234742021" sldId="1043"/>
            <ac:spMk id="8" creationId="{1C102ABB-DDE9-876C-BC90-F88970F02CDE}"/>
          </ac:spMkLst>
        </pc:spChg>
      </pc:sldChg>
      <pc:sldChg chg="addSp delSp modSp add mod">
        <pc:chgData name="Filotas Theodosiou" userId="4d314f86-04bd-4c94-b8b5-e595c52c48e0" providerId="ADAL" clId="{3EA1CE42-A8CD-484A-8213-08D7C8FD6E89}" dt="2024-05-21T16:59:10.006" v="43664" actId="20577"/>
        <pc:sldMkLst>
          <pc:docMk/>
          <pc:sldMk cId="692828162" sldId="1044"/>
        </pc:sldMkLst>
        <pc:spChg chg="mod">
          <ac:chgData name="Filotas Theodosiou" userId="4d314f86-04bd-4c94-b8b5-e595c52c48e0" providerId="ADAL" clId="{3EA1CE42-A8CD-484A-8213-08D7C8FD6E89}" dt="2024-05-21T12:31:13" v="41703" actId="14100"/>
          <ac:spMkLst>
            <pc:docMk/>
            <pc:sldMk cId="692828162" sldId="1044"/>
            <ac:spMk id="2" creationId="{688D3EEC-45A0-2D6B-9082-DC5212E4BB23}"/>
          </ac:spMkLst>
        </pc:spChg>
        <pc:spChg chg="add del mod">
          <ac:chgData name="Filotas Theodosiou" userId="4d314f86-04bd-4c94-b8b5-e595c52c48e0" providerId="ADAL" clId="{3EA1CE42-A8CD-484A-8213-08D7C8FD6E89}" dt="2024-05-21T16:51:00.650" v="43512" actId="478"/>
          <ac:spMkLst>
            <pc:docMk/>
            <pc:sldMk cId="692828162" sldId="1044"/>
            <ac:spMk id="3" creationId="{6080A164-CB1D-6993-F489-96200B8DA3F0}"/>
          </ac:spMkLst>
        </pc:spChg>
        <pc:spChg chg="mod">
          <ac:chgData name="Filotas Theodosiou" userId="4d314f86-04bd-4c94-b8b5-e595c52c48e0" providerId="ADAL" clId="{3EA1CE42-A8CD-484A-8213-08D7C8FD6E89}" dt="2024-05-21T16:59:10.006" v="43664" actId="20577"/>
          <ac:spMkLst>
            <pc:docMk/>
            <pc:sldMk cId="692828162" sldId="1044"/>
            <ac:spMk id="4" creationId="{AE88EABB-5A36-0784-5B53-21B9D204D71B}"/>
          </ac:spMkLst>
        </pc:spChg>
        <pc:spChg chg="add mod">
          <ac:chgData name="Filotas Theodosiou" userId="4d314f86-04bd-4c94-b8b5-e595c52c48e0" providerId="ADAL" clId="{3EA1CE42-A8CD-484A-8213-08D7C8FD6E89}" dt="2024-05-21T16:51:00.912" v="43513"/>
          <ac:spMkLst>
            <pc:docMk/>
            <pc:sldMk cId="692828162" sldId="1044"/>
            <ac:spMk id="7" creationId="{2567A1E1-39EB-521B-11D3-8DDD4532E8E8}"/>
          </ac:spMkLst>
        </pc:spChg>
        <pc:spChg chg="mod">
          <ac:chgData name="Filotas Theodosiou" userId="4d314f86-04bd-4c94-b8b5-e595c52c48e0" providerId="ADAL" clId="{3EA1CE42-A8CD-484A-8213-08D7C8FD6E89}" dt="2024-05-21T12:32:45.423" v="41738" actId="1076"/>
          <ac:spMkLst>
            <pc:docMk/>
            <pc:sldMk cId="692828162" sldId="1044"/>
            <ac:spMk id="8" creationId="{E33D37B5-4AB9-2010-7C19-5CE527E6EDED}"/>
          </ac:spMkLst>
        </pc:spChg>
        <pc:spChg chg="mod">
          <ac:chgData name="Filotas Theodosiou" userId="4d314f86-04bd-4c94-b8b5-e595c52c48e0" providerId="ADAL" clId="{3EA1CE42-A8CD-484A-8213-08D7C8FD6E89}" dt="2024-05-21T12:32:45.423" v="41738" actId="1076"/>
          <ac:spMkLst>
            <pc:docMk/>
            <pc:sldMk cId="692828162" sldId="1044"/>
            <ac:spMk id="9" creationId="{685DD4BA-CA34-1F88-99A1-49763AC0902B}"/>
          </ac:spMkLst>
        </pc:spChg>
        <pc:spChg chg="mod">
          <ac:chgData name="Filotas Theodosiou" userId="4d314f86-04bd-4c94-b8b5-e595c52c48e0" providerId="ADAL" clId="{3EA1CE42-A8CD-484A-8213-08D7C8FD6E89}" dt="2024-05-21T12:32:45.423" v="41738" actId="1076"/>
          <ac:spMkLst>
            <pc:docMk/>
            <pc:sldMk cId="692828162" sldId="1044"/>
            <ac:spMk id="10" creationId="{22F7CE7A-17B8-C4BF-2E8D-9ECEB866C61F}"/>
          </ac:spMkLst>
        </pc:spChg>
        <pc:spChg chg="mod">
          <ac:chgData name="Filotas Theodosiou" userId="4d314f86-04bd-4c94-b8b5-e595c52c48e0" providerId="ADAL" clId="{3EA1CE42-A8CD-484A-8213-08D7C8FD6E89}" dt="2024-05-21T12:32:48.805" v="41744" actId="20577"/>
          <ac:spMkLst>
            <pc:docMk/>
            <pc:sldMk cId="692828162" sldId="1044"/>
            <ac:spMk id="11" creationId="{AEB4CD7F-31B0-A382-D4DF-CC9370DE22C0}"/>
          </ac:spMkLst>
        </pc:spChg>
        <pc:spChg chg="mod">
          <ac:chgData name="Filotas Theodosiou" userId="4d314f86-04bd-4c94-b8b5-e595c52c48e0" providerId="ADAL" clId="{3EA1CE42-A8CD-484A-8213-08D7C8FD6E89}" dt="2024-05-21T12:32:45.423" v="41738" actId="1076"/>
          <ac:spMkLst>
            <pc:docMk/>
            <pc:sldMk cId="692828162" sldId="1044"/>
            <ac:spMk id="13" creationId="{6B4D4EC2-EA31-5883-680B-3DFDECF50F78}"/>
          </ac:spMkLst>
        </pc:spChg>
        <pc:spChg chg="del">
          <ac:chgData name="Filotas Theodosiou" userId="4d314f86-04bd-4c94-b8b5-e595c52c48e0" providerId="ADAL" clId="{3EA1CE42-A8CD-484A-8213-08D7C8FD6E89}" dt="2024-05-20T12:15:15.831" v="26220" actId="478"/>
          <ac:spMkLst>
            <pc:docMk/>
            <pc:sldMk cId="692828162" sldId="1044"/>
            <ac:spMk id="14" creationId="{DF4018F8-F234-0FA0-999A-C20CECA7F870}"/>
          </ac:spMkLst>
        </pc:spChg>
        <pc:spChg chg="mod">
          <ac:chgData name="Filotas Theodosiou" userId="4d314f86-04bd-4c94-b8b5-e595c52c48e0" providerId="ADAL" clId="{3EA1CE42-A8CD-484A-8213-08D7C8FD6E89}" dt="2024-05-21T12:32:45.423" v="41738" actId="1076"/>
          <ac:spMkLst>
            <pc:docMk/>
            <pc:sldMk cId="692828162" sldId="1044"/>
            <ac:spMk id="16" creationId="{8F6245CB-3AF1-197C-3930-726CD6ED2E95}"/>
          </ac:spMkLst>
        </pc:spChg>
        <pc:spChg chg="mod">
          <ac:chgData name="Filotas Theodosiou" userId="4d314f86-04bd-4c94-b8b5-e595c52c48e0" providerId="ADAL" clId="{3EA1CE42-A8CD-484A-8213-08D7C8FD6E89}" dt="2024-05-21T12:32:45.423" v="41738" actId="1076"/>
          <ac:spMkLst>
            <pc:docMk/>
            <pc:sldMk cId="692828162" sldId="1044"/>
            <ac:spMk id="17" creationId="{2249D38F-2FB1-CF6C-FF2A-3FF261F0FABC}"/>
          </ac:spMkLst>
        </pc:spChg>
        <pc:cxnChg chg="mod">
          <ac:chgData name="Filotas Theodosiou" userId="4d314f86-04bd-4c94-b8b5-e595c52c48e0" providerId="ADAL" clId="{3EA1CE42-A8CD-484A-8213-08D7C8FD6E89}" dt="2024-05-21T12:32:45.423" v="41738" actId="1076"/>
          <ac:cxnSpMkLst>
            <pc:docMk/>
            <pc:sldMk cId="692828162" sldId="1044"/>
            <ac:cxnSpMk id="21" creationId="{E04E62AE-B686-CDA5-BF86-FD0890C06606}"/>
          </ac:cxnSpMkLst>
        </pc:cxnChg>
        <pc:cxnChg chg="mod">
          <ac:chgData name="Filotas Theodosiou" userId="4d314f86-04bd-4c94-b8b5-e595c52c48e0" providerId="ADAL" clId="{3EA1CE42-A8CD-484A-8213-08D7C8FD6E89}" dt="2024-05-21T12:32:45.423" v="41738" actId="1076"/>
          <ac:cxnSpMkLst>
            <pc:docMk/>
            <pc:sldMk cId="692828162" sldId="1044"/>
            <ac:cxnSpMk id="27" creationId="{A21D08D5-5605-1887-F0B7-92509B398AFD}"/>
          </ac:cxnSpMkLst>
        </pc:cxnChg>
      </pc:sldChg>
      <pc:sldChg chg="delSp add del mod ord">
        <pc:chgData name="Filotas Theodosiou" userId="4d314f86-04bd-4c94-b8b5-e595c52c48e0" providerId="ADAL" clId="{3EA1CE42-A8CD-484A-8213-08D7C8FD6E89}" dt="2024-05-21T08:39:09.329" v="39104" actId="47"/>
        <pc:sldMkLst>
          <pc:docMk/>
          <pc:sldMk cId="1899293090" sldId="1045"/>
        </pc:sldMkLst>
        <pc:spChg chg="del">
          <ac:chgData name="Filotas Theodosiou" userId="4d314f86-04bd-4c94-b8b5-e595c52c48e0" providerId="ADAL" clId="{3EA1CE42-A8CD-484A-8213-08D7C8FD6E89}" dt="2024-05-20T12:15:45.613" v="26251" actId="478"/>
          <ac:spMkLst>
            <pc:docMk/>
            <pc:sldMk cId="1899293090" sldId="1045"/>
            <ac:spMk id="3" creationId="{103627A3-BC2E-36FB-6DDD-61A1D7BAE403}"/>
          </ac:spMkLst>
        </pc:spChg>
        <pc:spChg chg="del">
          <ac:chgData name="Filotas Theodosiou" userId="4d314f86-04bd-4c94-b8b5-e595c52c48e0" providerId="ADAL" clId="{3EA1CE42-A8CD-484A-8213-08D7C8FD6E89}" dt="2024-05-20T12:15:45.613" v="26251" actId="478"/>
          <ac:spMkLst>
            <pc:docMk/>
            <pc:sldMk cId="1899293090" sldId="1045"/>
            <ac:spMk id="4" creationId="{00F232BA-C7FD-DAAB-63D4-BBB53C873FFC}"/>
          </ac:spMkLst>
        </pc:spChg>
        <pc:spChg chg="del">
          <ac:chgData name="Filotas Theodosiou" userId="4d314f86-04bd-4c94-b8b5-e595c52c48e0" providerId="ADAL" clId="{3EA1CE42-A8CD-484A-8213-08D7C8FD6E89}" dt="2024-05-20T12:15:45.613" v="26251" actId="478"/>
          <ac:spMkLst>
            <pc:docMk/>
            <pc:sldMk cId="1899293090" sldId="1045"/>
            <ac:spMk id="6" creationId="{8A9ECF5F-9BB5-2E57-9889-88B3B526E064}"/>
          </ac:spMkLst>
        </pc:spChg>
        <pc:spChg chg="del">
          <ac:chgData name="Filotas Theodosiou" userId="4d314f86-04bd-4c94-b8b5-e595c52c48e0" providerId="ADAL" clId="{3EA1CE42-A8CD-484A-8213-08D7C8FD6E89}" dt="2024-05-20T12:15:45.613" v="26251" actId="478"/>
          <ac:spMkLst>
            <pc:docMk/>
            <pc:sldMk cId="1899293090" sldId="1045"/>
            <ac:spMk id="8" creationId="{500441A9-D205-92E0-FC6C-26FD0615EA18}"/>
          </ac:spMkLst>
        </pc:spChg>
        <pc:spChg chg="del">
          <ac:chgData name="Filotas Theodosiou" userId="4d314f86-04bd-4c94-b8b5-e595c52c48e0" providerId="ADAL" clId="{3EA1CE42-A8CD-484A-8213-08D7C8FD6E89}" dt="2024-05-20T12:15:45.613" v="26251" actId="478"/>
          <ac:spMkLst>
            <pc:docMk/>
            <pc:sldMk cId="1899293090" sldId="1045"/>
            <ac:spMk id="15" creationId="{91051D41-1BA8-E56E-818B-35A47E67FF2A}"/>
          </ac:spMkLst>
        </pc:spChg>
        <pc:spChg chg="del">
          <ac:chgData name="Filotas Theodosiou" userId="4d314f86-04bd-4c94-b8b5-e595c52c48e0" providerId="ADAL" clId="{3EA1CE42-A8CD-484A-8213-08D7C8FD6E89}" dt="2024-05-20T12:15:45.613" v="26251" actId="478"/>
          <ac:spMkLst>
            <pc:docMk/>
            <pc:sldMk cId="1899293090" sldId="1045"/>
            <ac:spMk id="16" creationId="{0951229C-6582-4458-B0C3-FA8115E9399B}"/>
          </ac:spMkLst>
        </pc:spChg>
        <pc:picChg chg="del">
          <ac:chgData name="Filotas Theodosiou" userId="4d314f86-04bd-4c94-b8b5-e595c52c48e0" providerId="ADAL" clId="{3EA1CE42-A8CD-484A-8213-08D7C8FD6E89}" dt="2024-05-20T12:15:45.613" v="26251" actId="478"/>
          <ac:picMkLst>
            <pc:docMk/>
            <pc:sldMk cId="1899293090" sldId="1045"/>
            <ac:picMk id="14" creationId="{C902385F-BEE8-751F-D7C0-10CA9B58398F}"/>
          </ac:picMkLst>
        </pc:picChg>
        <pc:picChg chg="del">
          <ac:chgData name="Filotas Theodosiou" userId="4d314f86-04bd-4c94-b8b5-e595c52c48e0" providerId="ADAL" clId="{3EA1CE42-A8CD-484A-8213-08D7C8FD6E89}" dt="2024-05-20T12:15:45.613" v="26251" actId="478"/>
          <ac:picMkLst>
            <pc:docMk/>
            <pc:sldMk cId="1899293090" sldId="1045"/>
            <ac:picMk id="18" creationId="{D613036D-5845-AB06-0650-90ECD15DE247}"/>
          </ac:picMkLst>
        </pc:picChg>
      </pc:sldChg>
      <pc:sldChg chg="modSp add mod ord">
        <pc:chgData name="Filotas Theodosiou" userId="4d314f86-04bd-4c94-b8b5-e595c52c48e0" providerId="ADAL" clId="{3EA1CE42-A8CD-484A-8213-08D7C8FD6E89}" dt="2024-05-21T12:41:19.763" v="41836" actId="20577"/>
        <pc:sldMkLst>
          <pc:docMk/>
          <pc:sldMk cId="2035042660" sldId="1046"/>
        </pc:sldMkLst>
        <pc:spChg chg="mod">
          <ac:chgData name="Filotas Theodosiou" userId="4d314f86-04bd-4c94-b8b5-e595c52c48e0" providerId="ADAL" clId="{3EA1CE42-A8CD-484A-8213-08D7C8FD6E89}" dt="2024-05-21T12:40:37.781" v="41810" actId="20577"/>
          <ac:spMkLst>
            <pc:docMk/>
            <pc:sldMk cId="2035042660" sldId="1046"/>
            <ac:spMk id="6" creationId="{8A9ECF5F-9BB5-2E57-9889-88B3B526E064}"/>
          </ac:spMkLst>
        </pc:spChg>
        <pc:spChg chg="mod">
          <ac:chgData name="Filotas Theodosiou" userId="4d314f86-04bd-4c94-b8b5-e595c52c48e0" providerId="ADAL" clId="{3EA1CE42-A8CD-484A-8213-08D7C8FD6E89}" dt="2024-05-21T12:41:19.763" v="41836" actId="20577"/>
          <ac:spMkLst>
            <pc:docMk/>
            <pc:sldMk cId="2035042660" sldId="1046"/>
            <ac:spMk id="8" creationId="{500441A9-D205-92E0-FC6C-26FD0615EA18}"/>
          </ac:spMkLst>
        </pc:spChg>
        <pc:spChg chg="mod">
          <ac:chgData name="Filotas Theodosiou" userId="4d314f86-04bd-4c94-b8b5-e595c52c48e0" providerId="ADAL" clId="{3EA1CE42-A8CD-484A-8213-08D7C8FD6E89}" dt="2024-05-21T12:41:06.630" v="41819" actId="20577"/>
          <ac:spMkLst>
            <pc:docMk/>
            <pc:sldMk cId="2035042660" sldId="1046"/>
            <ac:spMk id="15" creationId="{91051D41-1BA8-E56E-818B-35A47E67FF2A}"/>
          </ac:spMkLst>
        </pc:spChg>
      </pc:sldChg>
      <pc:sldChg chg="addSp delSp modSp add mod ord modNotesTx">
        <pc:chgData name="Filotas Theodosiou" userId="4d314f86-04bd-4c94-b8b5-e595c52c48e0" providerId="ADAL" clId="{3EA1CE42-A8CD-484A-8213-08D7C8FD6E89}" dt="2024-05-21T16:32:43.604" v="42762" actId="207"/>
        <pc:sldMkLst>
          <pc:docMk/>
          <pc:sldMk cId="4201428607" sldId="1047"/>
        </pc:sldMkLst>
        <pc:spChg chg="add mod">
          <ac:chgData name="Filotas Theodosiou" userId="4d314f86-04bd-4c94-b8b5-e595c52c48e0" providerId="ADAL" clId="{3EA1CE42-A8CD-484A-8213-08D7C8FD6E89}" dt="2024-05-21T16:32:43.604" v="42762" actId="207"/>
          <ac:spMkLst>
            <pc:docMk/>
            <pc:sldMk cId="4201428607" sldId="1047"/>
            <ac:spMk id="3" creationId="{466BD963-6AC5-AE89-6660-39E041CF92AB}"/>
          </ac:spMkLst>
        </pc:spChg>
        <pc:graphicFrameChg chg="del">
          <ac:chgData name="Filotas Theodosiou" userId="4d314f86-04bd-4c94-b8b5-e595c52c48e0" providerId="ADAL" clId="{3EA1CE42-A8CD-484A-8213-08D7C8FD6E89}" dt="2024-05-21T08:17:16.908" v="34891" actId="478"/>
          <ac:graphicFrameMkLst>
            <pc:docMk/>
            <pc:sldMk cId="4201428607" sldId="1047"/>
            <ac:graphicFrameMk id="3" creationId="{EC8A0EBA-8BF8-F602-47D2-D23D1C3CEEC4}"/>
          </ac:graphicFrameMkLst>
        </pc:graphicFrameChg>
        <pc:picChg chg="mod">
          <ac:chgData name="Filotas Theodosiou" userId="4d314f86-04bd-4c94-b8b5-e595c52c48e0" providerId="ADAL" clId="{3EA1CE42-A8CD-484A-8213-08D7C8FD6E89}" dt="2024-05-21T16:30:36.128" v="42410" actId="732"/>
          <ac:picMkLst>
            <pc:docMk/>
            <pc:sldMk cId="4201428607" sldId="1047"/>
            <ac:picMk id="2" creationId="{65BF8F94-3ED1-F486-F1B0-A99E54B73D35}"/>
          </ac:picMkLst>
        </pc:picChg>
      </pc:sldChg>
      <pc:sldChg chg="delSp add del mod ord modShow modNotesTx">
        <pc:chgData name="Filotas Theodosiou" userId="4d314f86-04bd-4c94-b8b5-e595c52c48e0" providerId="ADAL" clId="{3EA1CE42-A8CD-484A-8213-08D7C8FD6E89}" dt="2024-05-21T16:25:29.220" v="42091" actId="2696"/>
        <pc:sldMkLst>
          <pc:docMk/>
          <pc:sldMk cId="754152497" sldId="1048"/>
        </pc:sldMkLst>
        <pc:graphicFrameChg chg="del">
          <ac:chgData name="Filotas Theodosiou" userId="4d314f86-04bd-4c94-b8b5-e595c52c48e0" providerId="ADAL" clId="{3EA1CE42-A8CD-484A-8213-08D7C8FD6E89}" dt="2024-05-21T08:21:40.426" v="35964" actId="478"/>
          <ac:graphicFrameMkLst>
            <pc:docMk/>
            <pc:sldMk cId="754152497" sldId="1048"/>
            <ac:graphicFrameMk id="5" creationId="{6AFEDBA8-F083-5CDC-16D4-57BB479F914F}"/>
          </ac:graphicFrameMkLst>
        </pc:graphicFrameChg>
      </pc:sldChg>
      <pc:sldChg chg="add">
        <pc:chgData name="Filotas Theodosiou" userId="4d314f86-04bd-4c94-b8b5-e595c52c48e0" providerId="ADAL" clId="{3EA1CE42-A8CD-484A-8213-08D7C8FD6E89}" dt="2024-05-21T16:25:32.251" v="42092"/>
        <pc:sldMkLst>
          <pc:docMk/>
          <pc:sldMk cId="3709879957" sldId="1048"/>
        </pc:sldMkLst>
      </pc:sldChg>
      <pc:sldChg chg="delSp modSp add mod ord modNotesTx">
        <pc:chgData name="Filotas Theodosiou" userId="4d314f86-04bd-4c94-b8b5-e595c52c48e0" providerId="ADAL" clId="{3EA1CE42-A8CD-484A-8213-08D7C8FD6E89}" dt="2024-05-22T07:23:09.839" v="44124" actId="20577"/>
        <pc:sldMkLst>
          <pc:docMk/>
          <pc:sldMk cId="3361905274" sldId="1049"/>
        </pc:sldMkLst>
        <pc:spChg chg="mod">
          <ac:chgData name="Filotas Theodosiou" userId="4d314f86-04bd-4c94-b8b5-e595c52c48e0" providerId="ADAL" clId="{3EA1CE42-A8CD-484A-8213-08D7C8FD6E89}" dt="2024-05-21T12:47:14.615" v="41890" actId="20577"/>
          <ac:spMkLst>
            <pc:docMk/>
            <pc:sldMk cId="3361905274" sldId="1049"/>
            <ac:spMk id="7" creationId="{F34A485A-58FE-024C-9F2B-D7FB79901FE6}"/>
          </ac:spMkLst>
        </pc:spChg>
        <pc:graphicFrameChg chg="del">
          <ac:chgData name="Filotas Theodosiou" userId="4d314f86-04bd-4c94-b8b5-e595c52c48e0" providerId="ADAL" clId="{3EA1CE42-A8CD-484A-8213-08D7C8FD6E89}" dt="2024-05-21T08:29:26.683" v="37778" actId="478"/>
          <ac:graphicFrameMkLst>
            <pc:docMk/>
            <pc:sldMk cId="3361905274" sldId="1049"/>
            <ac:graphicFrameMk id="3" creationId="{C3FC7263-F72A-26E1-EF81-9CF027767DA8}"/>
          </ac:graphicFrameMkLst>
        </pc:graphicFrameChg>
      </pc:sldChg>
      <pc:sldChg chg="addSp delSp modSp add mod ord modNotesTx">
        <pc:chgData name="Filotas Theodosiou" userId="4d314f86-04bd-4c94-b8b5-e595c52c48e0" providerId="ADAL" clId="{3EA1CE42-A8CD-484A-8213-08D7C8FD6E89}" dt="2024-05-21T12:21:27.476" v="41459" actId="20577"/>
        <pc:sldMkLst>
          <pc:docMk/>
          <pc:sldMk cId="1230309702" sldId="1050"/>
        </pc:sldMkLst>
        <pc:spChg chg="del">
          <ac:chgData name="Filotas Theodosiou" userId="4d314f86-04bd-4c94-b8b5-e595c52c48e0" providerId="ADAL" clId="{3EA1CE42-A8CD-484A-8213-08D7C8FD6E89}" dt="2024-05-21T12:21:12.371" v="41362" actId="478"/>
          <ac:spMkLst>
            <pc:docMk/>
            <pc:sldMk cId="1230309702" sldId="1050"/>
            <ac:spMk id="5" creationId="{3A304B5F-9027-DCE5-0429-EC0FE61DC5D8}"/>
          </ac:spMkLst>
        </pc:spChg>
        <pc:spChg chg="add mod">
          <ac:chgData name="Filotas Theodosiou" userId="4d314f86-04bd-4c94-b8b5-e595c52c48e0" providerId="ADAL" clId="{3EA1CE42-A8CD-484A-8213-08D7C8FD6E89}" dt="2024-05-21T12:19:26.991" v="41293"/>
          <ac:spMkLst>
            <pc:docMk/>
            <pc:sldMk cId="1230309702" sldId="1050"/>
            <ac:spMk id="6" creationId="{3DC27111-0704-1F84-FFBC-A3E8C29A9554}"/>
          </ac:spMkLst>
        </pc:spChg>
        <pc:spChg chg="del mod">
          <ac:chgData name="Filotas Theodosiou" userId="4d314f86-04bd-4c94-b8b5-e595c52c48e0" providerId="ADAL" clId="{3EA1CE42-A8CD-484A-8213-08D7C8FD6E89}" dt="2024-05-21T12:19:26.612" v="41292" actId="478"/>
          <ac:spMkLst>
            <pc:docMk/>
            <pc:sldMk cId="1230309702" sldId="1050"/>
            <ac:spMk id="7" creationId="{F34A485A-58FE-024C-9F2B-D7FB79901FE6}"/>
          </ac:spMkLst>
        </pc:spChg>
        <pc:spChg chg="add del mod">
          <ac:chgData name="Filotas Theodosiou" userId="4d314f86-04bd-4c94-b8b5-e595c52c48e0" providerId="ADAL" clId="{3EA1CE42-A8CD-484A-8213-08D7C8FD6E89}" dt="2024-05-21T12:21:08.070" v="41360"/>
          <ac:spMkLst>
            <pc:docMk/>
            <pc:sldMk cId="1230309702" sldId="1050"/>
            <ac:spMk id="8" creationId="{2D1AB211-A0A5-C249-9D82-C3862848C1E7}"/>
          </ac:spMkLst>
        </pc:spChg>
        <pc:spChg chg="del">
          <ac:chgData name="Filotas Theodosiou" userId="4d314f86-04bd-4c94-b8b5-e595c52c48e0" providerId="ADAL" clId="{3EA1CE42-A8CD-484A-8213-08D7C8FD6E89}" dt="2024-05-20T12:22:05.167" v="26304" actId="478"/>
          <ac:spMkLst>
            <pc:docMk/>
            <pc:sldMk cId="1230309702" sldId="1050"/>
            <ac:spMk id="8" creationId="{6CB231ED-3823-A40B-6270-AEE7E3F90CA1}"/>
          </ac:spMkLst>
        </pc:spChg>
        <pc:graphicFrameChg chg="del">
          <ac:chgData name="Filotas Theodosiou" userId="4d314f86-04bd-4c94-b8b5-e595c52c48e0" providerId="ADAL" clId="{3EA1CE42-A8CD-484A-8213-08D7C8FD6E89}" dt="2024-05-21T08:37:39.343" v="39102" actId="478"/>
          <ac:graphicFrameMkLst>
            <pc:docMk/>
            <pc:sldMk cId="1230309702" sldId="1050"/>
            <ac:graphicFrameMk id="3" creationId="{272E5438-9F99-B558-44A0-BDEEA101F588}"/>
          </ac:graphicFrameMkLst>
        </pc:graphicFrameChg>
        <pc:picChg chg="del">
          <ac:chgData name="Filotas Theodosiou" userId="4d314f86-04bd-4c94-b8b5-e595c52c48e0" providerId="ADAL" clId="{3EA1CE42-A8CD-484A-8213-08D7C8FD6E89}" dt="2024-05-20T12:22:05.167" v="26304" actId="478"/>
          <ac:picMkLst>
            <pc:docMk/>
            <pc:sldMk cId="1230309702" sldId="1050"/>
            <ac:picMk id="6" creationId="{4DE922B8-C6C1-0977-BDBD-4CA5EC23BDE5}"/>
          </ac:picMkLst>
        </pc:picChg>
      </pc:sldChg>
      <pc:sldChg chg="modSp add mod modShow modNotesTx">
        <pc:chgData name="Filotas Theodosiou" userId="4d314f86-04bd-4c94-b8b5-e595c52c48e0" providerId="ADAL" clId="{3EA1CE42-A8CD-484A-8213-08D7C8FD6E89}" dt="2024-05-21T12:47:35.779" v="41913" actId="20577"/>
        <pc:sldMkLst>
          <pc:docMk/>
          <pc:sldMk cId="980622489" sldId="1051"/>
        </pc:sldMkLst>
        <pc:spChg chg="mod">
          <ac:chgData name="Filotas Theodosiou" userId="4d314f86-04bd-4c94-b8b5-e595c52c48e0" providerId="ADAL" clId="{3EA1CE42-A8CD-484A-8213-08D7C8FD6E89}" dt="2024-05-21T12:47:35.779" v="41913" actId="20577"/>
          <ac:spMkLst>
            <pc:docMk/>
            <pc:sldMk cId="980622489" sldId="1051"/>
            <ac:spMk id="7" creationId="{F34A485A-58FE-024C-9F2B-D7FB79901FE6}"/>
          </ac:spMkLst>
        </pc:spChg>
        <pc:spChg chg="mod">
          <ac:chgData name="Filotas Theodosiou" userId="4d314f86-04bd-4c94-b8b5-e595c52c48e0" providerId="ADAL" clId="{3EA1CE42-A8CD-484A-8213-08D7C8FD6E89}" dt="2024-05-21T11:58:26.152" v="40615" actId="313"/>
          <ac:spMkLst>
            <pc:docMk/>
            <pc:sldMk cId="980622489" sldId="1051"/>
            <ac:spMk id="8" creationId="{3222D08E-120A-E6C9-A566-88DBDCB06290}"/>
          </ac:spMkLst>
        </pc:spChg>
      </pc:sldChg>
      <pc:sldChg chg="delSp modSp add del mod">
        <pc:chgData name="Filotas Theodosiou" userId="4d314f86-04bd-4c94-b8b5-e595c52c48e0" providerId="ADAL" clId="{3EA1CE42-A8CD-484A-8213-08D7C8FD6E89}" dt="2024-05-21T08:53:44.778" v="39404" actId="47"/>
        <pc:sldMkLst>
          <pc:docMk/>
          <pc:sldMk cId="1296799177" sldId="1052"/>
        </pc:sldMkLst>
        <pc:spChg chg="del mod">
          <ac:chgData name="Filotas Theodosiou" userId="4d314f86-04bd-4c94-b8b5-e595c52c48e0" providerId="ADAL" clId="{3EA1CE42-A8CD-484A-8213-08D7C8FD6E89}" dt="2024-05-21T08:53:43.088" v="39403" actId="478"/>
          <ac:spMkLst>
            <pc:docMk/>
            <pc:sldMk cId="1296799177" sldId="1052"/>
            <ac:spMk id="2" creationId="{C418C561-30C5-E421-3D58-247AB21A330D}"/>
          </ac:spMkLst>
        </pc:spChg>
        <pc:spChg chg="del">
          <ac:chgData name="Filotas Theodosiou" userId="4d314f86-04bd-4c94-b8b5-e595c52c48e0" providerId="ADAL" clId="{3EA1CE42-A8CD-484A-8213-08D7C8FD6E89}" dt="2024-05-21T08:48:56" v="39278" actId="478"/>
          <ac:spMkLst>
            <pc:docMk/>
            <pc:sldMk cId="1296799177" sldId="1052"/>
            <ac:spMk id="5" creationId="{FBCDD9CB-66CA-DA02-BF83-D77DEAEAEACD}"/>
          </ac:spMkLst>
        </pc:spChg>
        <pc:spChg chg="mod">
          <ac:chgData name="Filotas Theodosiou" userId="4d314f86-04bd-4c94-b8b5-e595c52c48e0" providerId="ADAL" clId="{3EA1CE42-A8CD-484A-8213-08D7C8FD6E89}" dt="2024-05-21T08:48:52.119" v="39277" actId="14100"/>
          <ac:spMkLst>
            <pc:docMk/>
            <pc:sldMk cId="1296799177" sldId="1052"/>
            <ac:spMk id="7" creationId="{F34A485A-58FE-024C-9F2B-D7FB79901FE6}"/>
          </ac:spMkLst>
        </pc:spChg>
        <pc:picChg chg="del">
          <ac:chgData name="Filotas Theodosiou" userId="4d314f86-04bd-4c94-b8b5-e595c52c48e0" providerId="ADAL" clId="{3EA1CE42-A8CD-484A-8213-08D7C8FD6E89}" dt="2024-05-21T08:48:56" v="39278" actId="478"/>
          <ac:picMkLst>
            <pc:docMk/>
            <pc:sldMk cId="1296799177" sldId="1052"/>
            <ac:picMk id="4" creationId="{D98DE1A3-8011-138C-56BD-C0BF3F7EDF42}"/>
          </ac:picMkLst>
        </pc:picChg>
      </pc:sldChg>
      <pc:sldChg chg="modSp add mod">
        <pc:chgData name="Filotas Theodosiou" userId="4d314f86-04bd-4c94-b8b5-e595c52c48e0" providerId="ADAL" clId="{3EA1CE42-A8CD-484A-8213-08D7C8FD6E89}" dt="2024-05-21T12:20:15.503" v="41338" actId="1076"/>
        <pc:sldMkLst>
          <pc:docMk/>
          <pc:sldMk cId="4275888427" sldId="1052"/>
        </pc:sldMkLst>
        <pc:spChg chg="mod">
          <ac:chgData name="Filotas Theodosiou" userId="4d314f86-04bd-4c94-b8b5-e595c52c48e0" providerId="ADAL" clId="{3EA1CE42-A8CD-484A-8213-08D7C8FD6E89}" dt="2024-05-21T12:20:15.503" v="41338" actId="1076"/>
          <ac:spMkLst>
            <pc:docMk/>
            <pc:sldMk cId="4275888427" sldId="1052"/>
            <ac:spMk id="11" creationId="{911E0B45-6EA5-EF76-AB43-0D7BAA754E66}"/>
          </ac:spMkLst>
        </pc:spChg>
      </pc:sldChg>
      <pc:sldChg chg="addSp modSp add mod">
        <pc:chgData name="Filotas Theodosiou" userId="4d314f86-04bd-4c94-b8b5-e595c52c48e0" providerId="ADAL" clId="{3EA1CE42-A8CD-484A-8213-08D7C8FD6E89}" dt="2024-05-21T12:20:36.197" v="41346" actId="20577"/>
        <pc:sldMkLst>
          <pc:docMk/>
          <pc:sldMk cId="2115368737" sldId="1053"/>
        </pc:sldMkLst>
        <pc:spChg chg="add mod">
          <ac:chgData name="Filotas Theodosiou" userId="4d314f86-04bd-4c94-b8b5-e595c52c48e0" providerId="ADAL" clId="{3EA1CE42-A8CD-484A-8213-08D7C8FD6E89}" dt="2024-05-21T12:20:36.197" v="41346" actId="20577"/>
          <ac:spMkLst>
            <pc:docMk/>
            <pc:sldMk cId="2115368737" sldId="1053"/>
            <ac:spMk id="2" creationId="{FD9C5AA4-3369-4994-551F-F50CE9F593F0}"/>
          </ac:spMkLst>
        </pc:spChg>
        <pc:spChg chg="add mod">
          <ac:chgData name="Filotas Theodosiou" userId="4d314f86-04bd-4c94-b8b5-e595c52c48e0" providerId="ADAL" clId="{3EA1CE42-A8CD-484A-8213-08D7C8FD6E89}" dt="2024-05-21T12:19:46.981" v="41323" actId="1076"/>
          <ac:spMkLst>
            <pc:docMk/>
            <pc:sldMk cId="2115368737" sldId="1053"/>
            <ac:spMk id="3" creationId="{AA2F5A75-9B2F-F91E-BE1D-B666C38D2913}"/>
          </ac:spMkLst>
        </pc:spChg>
        <pc:spChg chg="mod">
          <ac:chgData name="Filotas Theodosiou" userId="4d314f86-04bd-4c94-b8b5-e595c52c48e0" providerId="ADAL" clId="{3EA1CE42-A8CD-484A-8213-08D7C8FD6E89}" dt="2024-05-21T12:19:54.840" v="41330" actId="20577"/>
          <ac:spMkLst>
            <pc:docMk/>
            <pc:sldMk cId="2115368737" sldId="1053"/>
            <ac:spMk id="8" creationId="{2E8EA2F4-B421-3692-1A27-1FE11A1BE612}"/>
          </ac:spMkLst>
        </pc:spChg>
      </pc:sldChg>
      <pc:sldChg chg="addSp modSp add mod modNotesTx">
        <pc:chgData name="Filotas Theodosiou" userId="4d314f86-04bd-4c94-b8b5-e595c52c48e0" providerId="ADAL" clId="{3EA1CE42-A8CD-484A-8213-08D7C8FD6E89}" dt="2024-05-21T16:34:24.149" v="43017" actId="20577"/>
        <pc:sldMkLst>
          <pc:docMk/>
          <pc:sldMk cId="12454134" sldId="1054"/>
        </pc:sldMkLst>
        <pc:spChg chg="add mod">
          <ac:chgData name="Filotas Theodosiou" userId="4d314f86-04bd-4c94-b8b5-e595c52c48e0" providerId="ADAL" clId="{3EA1CE42-A8CD-484A-8213-08D7C8FD6E89}" dt="2024-05-21T16:33:45.158" v="42942" actId="20577"/>
          <ac:spMkLst>
            <pc:docMk/>
            <pc:sldMk cId="12454134" sldId="1054"/>
            <ac:spMk id="3" creationId="{D93A27B2-E279-A3CB-EEA1-E8C77209EEC6}"/>
          </ac:spMkLst>
        </pc:spChg>
      </pc:sldChg>
      <pc:sldChg chg="add del">
        <pc:chgData name="Filotas Theodosiou" userId="4d314f86-04bd-4c94-b8b5-e595c52c48e0" providerId="ADAL" clId="{3EA1CE42-A8CD-484A-8213-08D7C8FD6E89}" dt="2024-05-21T12:21:33.584" v="41460" actId="47"/>
        <pc:sldMkLst>
          <pc:docMk/>
          <pc:sldMk cId="3621868597" sldId="1054"/>
        </pc:sldMkLst>
      </pc:sldChg>
      <pc:sldChg chg="add">
        <pc:chgData name="Filotas Theodosiou" userId="4d314f86-04bd-4c94-b8b5-e595c52c48e0" providerId="ADAL" clId="{3EA1CE42-A8CD-484A-8213-08D7C8FD6E89}" dt="2024-05-21T16:42:07.444" v="43227"/>
        <pc:sldMkLst>
          <pc:docMk/>
          <pc:sldMk cId="3258440169" sldId="1055"/>
        </pc:sldMkLst>
      </pc:sldChg>
      <pc:sldChg chg="addSp modSp add mod">
        <pc:chgData name="Filotas Theodosiou" userId="4d314f86-04bd-4c94-b8b5-e595c52c48e0" providerId="ADAL" clId="{3EA1CE42-A8CD-484A-8213-08D7C8FD6E89}" dt="2024-05-22T07:26:27.707" v="44168" actId="20577"/>
        <pc:sldMkLst>
          <pc:docMk/>
          <pc:sldMk cId="3570325929" sldId="1056"/>
        </pc:sldMkLst>
        <pc:spChg chg="add mod">
          <ac:chgData name="Filotas Theodosiou" userId="4d314f86-04bd-4c94-b8b5-e595c52c48e0" providerId="ADAL" clId="{3EA1CE42-A8CD-484A-8213-08D7C8FD6E89}" dt="2024-05-22T07:26:27.707" v="44168" actId="20577"/>
          <ac:spMkLst>
            <pc:docMk/>
            <pc:sldMk cId="3570325929" sldId="1056"/>
            <ac:spMk id="2" creationId="{EFBACDD1-47B6-0D61-59E2-2FAB695BE972}"/>
          </ac:spMkLst>
        </pc:spChg>
      </pc:sldChg>
      <pc:sldChg chg="del">
        <pc:chgData name="Filotas Theodosiou" userId="4d314f86-04bd-4c94-b8b5-e595c52c48e0" providerId="ADAL" clId="{3EA1CE42-A8CD-484A-8213-08D7C8FD6E89}" dt="2024-05-22T10:10:07.913" v="44172" actId="47"/>
        <pc:sldMkLst>
          <pc:docMk/>
          <pc:sldMk cId="1278156701" sldId="1058"/>
        </pc:sldMkLst>
      </pc:sldChg>
      <pc:sldChg chg="add">
        <pc:chgData name="Filotas Theodosiou" userId="4d314f86-04bd-4c94-b8b5-e595c52c48e0" providerId="ADAL" clId="{3EA1CE42-A8CD-484A-8213-08D7C8FD6E89}" dt="2024-05-22T07:20:55.681" v="43890"/>
        <pc:sldMkLst>
          <pc:docMk/>
          <pc:sldMk cId="1872539964" sldId="1059"/>
        </pc:sldMkLst>
      </pc:sldChg>
      <pc:sldChg chg="delSp add">
        <pc:chgData name="Filotas Theodosiou" userId="4d314f86-04bd-4c94-b8b5-e595c52c48e0" providerId="ADAL" clId="{3EA1CE42-A8CD-484A-8213-08D7C8FD6E89}" dt="2024-05-22T07:21:08.478" v="43893" actId="478"/>
        <pc:sldMkLst>
          <pc:docMk/>
          <pc:sldMk cId="3262534060" sldId="1060"/>
        </pc:sldMkLst>
        <pc:spChg chg="del">
          <ac:chgData name="Filotas Theodosiou" userId="4d314f86-04bd-4c94-b8b5-e595c52c48e0" providerId="ADAL" clId="{3EA1CE42-A8CD-484A-8213-08D7C8FD6E89}" dt="2024-05-22T07:21:08.478" v="43893" actId="478"/>
          <ac:spMkLst>
            <pc:docMk/>
            <pc:sldMk cId="3262534060" sldId="1060"/>
            <ac:spMk id="10" creationId="{82999BB6-AA84-232D-6B1C-255B2FF8B2EE}"/>
          </ac:spMkLst>
        </pc:spChg>
        <pc:spChg chg="del">
          <ac:chgData name="Filotas Theodosiou" userId="4d314f86-04bd-4c94-b8b5-e595c52c48e0" providerId="ADAL" clId="{3EA1CE42-A8CD-484A-8213-08D7C8FD6E89}" dt="2024-05-22T07:21:08.478" v="43893" actId="478"/>
          <ac:spMkLst>
            <pc:docMk/>
            <pc:sldMk cId="3262534060" sldId="1060"/>
            <ac:spMk id="13" creationId="{4E70E3F5-A8D8-809B-0064-EF99561542BF}"/>
          </ac:spMkLst>
        </pc:spChg>
        <pc:spChg chg="del">
          <ac:chgData name="Filotas Theodosiou" userId="4d314f86-04bd-4c94-b8b5-e595c52c48e0" providerId="ADAL" clId="{3EA1CE42-A8CD-484A-8213-08D7C8FD6E89}" dt="2024-05-22T07:21:08.478" v="43893" actId="478"/>
          <ac:spMkLst>
            <pc:docMk/>
            <pc:sldMk cId="3262534060" sldId="1060"/>
            <ac:spMk id="14" creationId="{F65B0212-3AFD-836B-C2AF-DB8FE7B0D126}"/>
          </ac:spMkLst>
        </pc:spChg>
        <pc:spChg chg="del">
          <ac:chgData name="Filotas Theodosiou" userId="4d314f86-04bd-4c94-b8b5-e595c52c48e0" providerId="ADAL" clId="{3EA1CE42-A8CD-484A-8213-08D7C8FD6E89}" dt="2024-05-22T07:21:08.478" v="43893" actId="478"/>
          <ac:spMkLst>
            <pc:docMk/>
            <pc:sldMk cId="3262534060" sldId="1060"/>
            <ac:spMk id="15" creationId="{1257142D-A1F0-35D0-FA35-84AE32C06228}"/>
          </ac:spMkLst>
        </pc:spChg>
        <pc:picChg chg="del">
          <ac:chgData name="Filotas Theodosiou" userId="4d314f86-04bd-4c94-b8b5-e595c52c48e0" providerId="ADAL" clId="{3EA1CE42-A8CD-484A-8213-08D7C8FD6E89}" dt="2024-05-22T07:21:08.478" v="43893" actId="478"/>
          <ac:picMkLst>
            <pc:docMk/>
            <pc:sldMk cId="3262534060" sldId="1060"/>
            <ac:picMk id="11" creationId="{8CF1CFED-2D64-9E84-C6FF-8F38CBD4A293}"/>
          </ac:picMkLst>
        </pc:picChg>
        <pc:picChg chg="del">
          <ac:chgData name="Filotas Theodosiou" userId="4d314f86-04bd-4c94-b8b5-e595c52c48e0" providerId="ADAL" clId="{3EA1CE42-A8CD-484A-8213-08D7C8FD6E89}" dt="2024-05-22T07:21:08.478" v="43893" actId="478"/>
          <ac:picMkLst>
            <pc:docMk/>
            <pc:sldMk cId="3262534060" sldId="1060"/>
            <ac:picMk id="12" creationId="{43E9F4C3-1974-70CF-679C-488042CE7543}"/>
          </ac:picMkLst>
        </pc:picChg>
      </pc:sldChg>
      <pc:sldChg chg="del">
        <pc:chgData name="Filotas Theodosiou" userId="4d314f86-04bd-4c94-b8b5-e595c52c48e0" providerId="ADAL" clId="{3EA1CE42-A8CD-484A-8213-08D7C8FD6E89}" dt="2024-05-22T10:09:59.074" v="44171" actId="47"/>
        <pc:sldMkLst>
          <pc:docMk/>
          <pc:sldMk cId="1122948468" sldId="1061"/>
        </pc:sldMkLst>
      </pc:sldChg>
    </pc:docChg>
  </pc:docChgLst>
  <pc:docChgLst>
    <pc:chgData name="Filotas Theodosiou" userId="4d314f86-04bd-4c94-b8b5-e595c52c48e0" providerId="ADAL" clId="{2BE6BF67-5B58-46A6-8CEC-5DE4C317D134}"/>
    <pc:docChg chg="undo custSel modSld">
      <pc:chgData name="Filotas Theodosiou" userId="4d314f86-04bd-4c94-b8b5-e595c52c48e0" providerId="ADAL" clId="{2BE6BF67-5B58-46A6-8CEC-5DE4C317D134}" dt="2024-09-12T08:46:43.289" v="7" actId="1076"/>
      <pc:docMkLst>
        <pc:docMk/>
      </pc:docMkLst>
      <pc:sldChg chg="modSp">
        <pc:chgData name="Filotas Theodosiou" userId="4d314f86-04bd-4c94-b8b5-e595c52c48e0" providerId="ADAL" clId="{2BE6BF67-5B58-46A6-8CEC-5DE4C317D134}" dt="2024-09-12T08:46:43.289" v="7" actId="1076"/>
        <pc:sldMkLst>
          <pc:docMk/>
          <pc:sldMk cId="3080703873" sldId="1035"/>
        </pc:sldMkLst>
        <pc:spChg chg="mod">
          <ac:chgData name="Filotas Theodosiou" userId="4d314f86-04bd-4c94-b8b5-e595c52c48e0" providerId="ADAL" clId="{2BE6BF67-5B58-46A6-8CEC-5DE4C317D134}" dt="2024-09-12T08:46:16.760" v="2" actId="14100"/>
          <ac:spMkLst>
            <pc:docMk/>
            <pc:sldMk cId="3080703873" sldId="1035"/>
            <ac:spMk id="10" creationId="{61DD61F6-A8FD-4D84-E985-E379AF2328D4}"/>
          </ac:spMkLst>
        </pc:spChg>
        <pc:picChg chg="mod">
          <ac:chgData name="Filotas Theodosiou" userId="4d314f86-04bd-4c94-b8b5-e595c52c48e0" providerId="ADAL" clId="{2BE6BF67-5B58-46A6-8CEC-5DE4C317D134}" dt="2024-09-12T08:46:43.289" v="7" actId="1076"/>
          <ac:picMkLst>
            <pc:docMk/>
            <pc:sldMk cId="3080703873" sldId="1035"/>
            <ac:picMk id="2" creationId="{5DFC124D-F9E3-DE6F-E02B-11FB0343C275}"/>
          </ac:picMkLst>
        </pc:picChg>
        <pc:picChg chg="mod">
          <ac:chgData name="Filotas Theodosiou" userId="4d314f86-04bd-4c94-b8b5-e595c52c48e0" providerId="ADAL" clId="{2BE6BF67-5B58-46A6-8CEC-5DE4C317D134}" dt="2024-09-12T08:46:19.772" v="5" actId="14100"/>
          <ac:picMkLst>
            <pc:docMk/>
            <pc:sldMk cId="3080703873" sldId="1035"/>
            <ac:picMk id="3" creationId="{729E922B-E0B0-52E7-DDD8-E47415F181D3}"/>
          </ac:picMkLst>
        </pc:picChg>
      </pc:sldChg>
      <pc:sldChg chg="modSp mod">
        <pc:chgData name="Filotas Theodosiou" userId="4d314f86-04bd-4c94-b8b5-e595c52c48e0" providerId="ADAL" clId="{2BE6BF67-5B58-46A6-8CEC-5DE4C317D134}" dt="2024-09-12T08:45:43.563" v="1" actId="1036"/>
        <pc:sldMkLst>
          <pc:docMk/>
          <pc:sldMk cId="2115368737" sldId="1053"/>
        </pc:sldMkLst>
        <pc:spChg chg="mod">
          <ac:chgData name="Filotas Theodosiou" userId="4d314f86-04bd-4c94-b8b5-e595c52c48e0" providerId="ADAL" clId="{2BE6BF67-5B58-46A6-8CEC-5DE4C317D134}" dt="2024-09-12T08:45:43.563" v="1" actId="1036"/>
          <ac:spMkLst>
            <pc:docMk/>
            <pc:sldMk cId="2115368737" sldId="1053"/>
            <ac:spMk id="2" creationId="{FD9C5AA4-3369-4994-551F-F50CE9F593F0}"/>
          </ac:spMkLst>
        </pc:spChg>
      </pc:sldChg>
    </pc:docChg>
  </pc:docChgLst>
  <pc:docChgLst>
    <pc:chgData name="Liselot De Vlieger" userId="S::u0125407@vives.be::9dc8346a-92bd-4610-b17b-9b6d56497391" providerId="AD" clId="Web-{A3D0E4C8-312F-B53B-5A5E-AA7D9105C9BC}"/>
    <pc:docChg chg="addSld delSld">
      <pc:chgData name="Liselot De Vlieger" userId="S::u0125407@vives.be::9dc8346a-92bd-4610-b17b-9b6d56497391" providerId="AD" clId="Web-{A3D0E4C8-312F-B53B-5A5E-AA7D9105C9BC}" dt="2024-05-21T21:07:17.101" v="3"/>
      <pc:docMkLst>
        <pc:docMk/>
      </pc:docMkLst>
      <pc:sldChg chg="add del">
        <pc:chgData name="Liselot De Vlieger" userId="S::u0125407@vives.be::9dc8346a-92bd-4610-b17b-9b6d56497391" providerId="AD" clId="Web-{A3D0E4C8-312F-B53B-5A5E-AA7D9105C9BC}" dt="2024-05-21T21:07:17.101" v="2"/>
        <pc:sldMkLst>
          <pc:docMk/>
          <pc:sldMk cId="256293911" sldId="304"/>
        </pc:sldMkLst>
      </pc:sldChg>
      <pc:sldChg chg="add del">
        <pc:chgData name="Liselot De Vlieger" userId="S::u0125407@vives.be::9dc8346a-92bd-4610-b17b-9b6d56497391" providerId="AD" clId="Web-{A3D0E4C8-312F-B53B-5A5E-AA7D9105C9BC}" dt="2024-05-21T21:07:17.101" v="3"/>
        <pc:sldMkLst>
          <pc:docMk/>
          <pc:sldMk cId="582560472" sldId="1057"/>
        </pc:sldMkLst>
      </pc:sldChg>
    </pc:docChg>
  </pc:docChgLst>
  <pc:docChgLst>
    <pc:chgData name="Liselot De Vlieger" userId="S::u0125407@vives.be::9dc8346a-92bd-4610-b17b-9b6d56497391" providerId="AD" clId="Web-{E01D1E4D-722C-1868-35F0-ABE26C6D547C}"/>
    <pc:docChg chg="modSld">
      <pc:chgData name="Liselot De Vlieger" userId="S::u0125407@vives.be::9dc8346a-92bd-4610-b17b-9b6d56497391" providerId="AD" clId="Web-{E01D1E4D-722C-1868-35F0-ABE26C6D547C}" dt="2024-05-20T18:42:41.750" v="49" actId="20577"/>
      <pc:docMkLst>
        <pc:docMk/>
      </pc:docMkLst>
      <pc:sldChg chg="modSp">
        <pc:chgData name="Liselot De Vlieger" userId="S::u0125407@vives.be::9dc8346a-92bd-4610-b17b-9b6d56497391" providerId="AD" clId="Web-{E01D1E4D-722C-1868-35F0-ABE26C6D547C}" dt="2024-05-20T18:39:46.087" v="1" actId="20577"/>
        <pc:sldMkLst>
          <pc:docMk/>
          <pc:sldMk cId="2277169272" sldId="855"/>
        </pc:sldMkLst>
        <pc:spChg chg="mod">
          <ac:chgData name="Liselot De Vlieger" userId="S::u0125407@vives.be::9dc8346a-92bd-4610-b17b-9b6d56497391" providerId="AD" clId="Web-{E01D1E4D-722C-1868-35F0-ABE26C6D547C}" dt="2024-05-20T18:39:46.087" v="1" actId="20577"/>
          <ac:spMkLst>
            <pc:docMk/>
            <pc:sldMk cId="2277169272" sldId="855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0:43.839" v="11" actId="20577"/>
        <pc:sldMkLst>
          <pc:docMk/>
          <pc:sldMk cId="3379767933" sldId="871"/>
        </pc:sldMkLst>
        <pc:spChg chg="mod">
          <ac:chgData name="Liselot De Vlieger" userId="S::u0125407@vives.be::9dc8346a-92bd-4610-b17b-9b6d56497391" providerId="AD" clId="Web-{E01D1E4D-722C-1868-35F0-ABE26C6D547C}" dt="2024-05-20T18:40:43.839" v="11" actId="20577"/>
          <ac:spMkLst>
            <pc:docMk/>
            <pc:sldMk cId="3379767933" sldId="871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1:39.138" v="26" actId="20577"/>
        <pc:sldMkLst>
          <pc:docMk/>
          <pc:sldMk cId="2175131256" sldId="883"/>
        </pc:sldMkLst>
        <pc:spChg chg="mod">
          <ac:chgData name="Liselot De Vlieger" userId="S::u0125407@vives.be::9dc8346a-92bd-4610-b17b-9b6d56497391" providerId="AD" clId="Web-{E01D1E4D-722C-1868-35F0-ABE26C6D547C}" dt="2024-05-20T18:41:39.138" v="26" actId="20577"/>
          <ac:spMkLst>
            <pc:docMk/>
            <pc:sldMk cId="2175131256" sldId="883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20.843" v="38" actId="20577"/>
        <pc:sldMkLst>
          <pc:docMk/>
          <pc:sldMk cId="1675360890" sldId="897"/>
        </pc:sldMkLst>
        <pc:spChg chg="mod">
          <ac:chgData name="Liselot De Vlieger" userId="S::u0125407@vives.be::9dc8346a-92bd-4610-b17b-9b6d56497391" providerId="AD" clId="Web-{E01D1E4D-722C-1868-35F0-ABE26C6D547C}" dt="2024-05-20T18:42:20.843" v="38" actId="20577"/>
          <ac:spMkLst>
            <pc:docMk/>
            <pc:sldMk cId="1675360890" sldId="897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34.781" v="47" actId="20577"/>
        <pc:sldMkLst>
          <pc:docMk/>
          <pc:sldMk cId="2092356910" sldId="899"/>
        </pc:sldMkLst>
        <pc:spChg chg="mod">
          <ac:chgData name="Liselot De Vlieger" userId="S::u0125407@vives.be::9dc8346a-92bd-4610-b17b-9b6d56497391" providerId="AD" clId="Web-{E01D1E4D-722C-1868-35F0-ABE26C6D547C}" dt="2024-05-20T18:42:34.781" v="47" actId="20577"/>
          <ac:spMkLst>
            <pc:docMk/>
            <pc:sldMk cId="2092356910" sldId="899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07.389" v="28" actId="20577"/>
        <pc:sldMkLst>
          <pc:docMk/>
          <pc:sldMk cId="1946342134" sldId="926"/>
        </pc:sldMkLst>
        <pc:spChg chg="mod">
          <ac:chgData name="Liselot De Vlieger" userId="S::u0125407@vives.be::9dc8346a-92bd-4610-b17b-9b6d56497391" providerId="AD" clId="Web-{E01D1E4D-722C-1868-35F0-ABE26C6D547C}" dt="2024-05-20T18:42:07.389" v="28" actId="20577"/>
          <ac:spMkLst>
            <pc:docMk/>
            <pc:sldMk cId="1946342134" sldId="926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11.920" v="32" actId="20577"/>
        <pc:sldMkLst>
          <pc:docMk/>
          <pc:sldMk cId="2845538210" sldId="927"/>
        </pc:sldMkLst>
        <pc:spChg chg="mod">
          <ac:chgData name="Liselot De Vlieger" userId="S::u0125407@vives.be::9dc8346a-92bd-4610-b17b-9b6d56497391" providerId="AD" clId="Web-{E01D1E4D-722C-1868-35F0-ABE26C6D547C}" dt="2024-05-20T18:42:11.920" v="32" actId="20577"/>
          <ac:spMkLst>
            <pc:docMk/>
            <pc:sldMk cId="2845538210" sldId="927"/>
            <ac:spMk id="3" creationId="{8E28A713-213F-40B0-3982-B2841266F66C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16.405" v="36" actId="20577"/>
        <pc:sldMkLst>
          <pc:docMk/>
          <pc:sldMk cId="3673420381" sldId="928"/>
        </pc:sldMkLst>
        <pc:spChg chg="mod">
          <ac:chgData name="Liselot De Vlieger" userId="S::u0125407@vives.be::9dc8346a-92bd-4610-b17b-9b6d56497391" providerId="AD" clId="Web-{E01D1E4D-722C-1868-35F0-ABE26C6D547C}" dt="2024-05-20T18:42:16.405" v="36" actId="20577"/>
          <ac:spMkLst>
            <pc:docMk/>
            <pc:sldMk cId="3673420381" sldId="928"/>
            <ac:spMk id="3" creationId="{00C9682C-2EBD-E95C-FEF8-6E414B866BB3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41.750" v="49" actId="20577"/>
        <pc:sldMkLst>
          <pc:docMk/>
          <pc:sldMk cId="3621646368" sldId="931"/>
        </pc:sldMkLst>
        <pc:spChg chg="mod">
          <ac:chgData name="Liselot De Vlieger" userId="S::u0125407@vives.be::9dc8346a-92bd-4610-b17b-9b6d56497391" providerId="AD" clId="Web-{E01D1E4D-722C-1868-35F0-ABE26C6D547C}" dt="2024-05-20T18:42:41.750" v="49" actId="20577"/>
          <ac:spMkLst>
            <pc:docMk/>
            <pc:sldMk cId="3621646368" sldId="931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39:42.305" v="0" actId="20577"/>
        <pc:sldMkLst>
          <pc:docMk/>
          <pc:sldMk cId="2932128105" sldId="940"/>
        </pc:sldMkLst>
        <pc:spChg chg="mod">
          <ac:chgData name="Liselot De Vlieger" userId="S::u0125407@vives.be::9dc8346a-92bd-4610-b17b-9b6d56497391" providerId="AD" clId="Web-{E01D1E4D-722C-1868-35F0-ABE26C6D547C}" dt="2024-05-20T18:39:42.305" v="0" actId="20577"/>
          <ac:spMkLst>
            <pc:docMk/>
            <pc:sldMk cId="2932128105" sldId="940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0:11.025" v="5" actId="20577"/>
        <pc:sldMkLst>
          <pc:docMk/>
          <pc:sldMk cId="35946148" sldId="967"/>
        </pc:sldMkLst>
        <pc:spChg chg="mod">
          <ac:chgData name="Liselot De Vlieger" userId="S::u0125407@vives.be::9dc8346a-92bd-4610-b17b-9b6d56497391" providerId="AD" clId="Web-{E01D1E4D-722C-1868-35F0-ABE26C6D547C}" dt="2024-05-20T18:40:11.025" v="5" actId="20577"/>
          <ac:spMkLst>
            <pc:docMk/>
            <pc:sldMk cId="35946148" sldId="967"/>
            <ac:spMk id="2" creationId="{36170CFE-00CF-18F4-EA46-A48FE860EC7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0:13.494" v="6" actId="20577"/>
        <pc:sldMkLst>
          <pc:docMk/>
          <pc:sldMk cId="1589147996" sldId="980"/>
        </pc:sldMkLst>
        <pc:spChg chg="mod">
          <ac:chgData name="Liselot De Vlieger" userId="S::u0125407@vives.be::9dc8346a-92bd-4610-b17b-9b6d56497391" providerId="AD" clId="Web-{E01D1E4D-722C-1868-35F0-ABE26C6D547C}" dt="2024-05-20T18:40:13.494" v="6" actId="20577"/>
          <ac:spMkLst>
            <pc:docMk/>
            <pc:sldMk cId="1589147996" sldId="980"/>
            <ac:spMk id="7" creationId="{4943A8AC-78ED-5AE4-FC8B-2D2DED6997F8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0:15.916" v="7" actId="20577"/>
        <pc:sldMkLst>
          <pc:docMk/>
          <pc:sldMk cId="3148122904" sldId="981"/>
        </pc:sldMkLst>
        <pc:spChg chg="mod">
          <ac:chgData name="Liselot De Vlieger" userId="S::u0125407@vives.be::9dc8346a-92bd-4610-b17b-9b6d56497391" providerId="AD" clId="Web-{E01D1E4D-722C-1868-35F0-ABE26C6D547C}" dt="2024-05-20T18:40:15.916" v="7" actId="20577"/>
          <ac:spMkLst>
            <pc:docMk/>
            <pc:sldMk cId="3148122904" sldId="981"/>
            <ac:spMk id="7" creationId="{1D5C59BE-5CF4-4098-4E74-A094685861D7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0:21.432" v="9" actId="20577"/>
        <pc:sldMkLst>
          <pc:docMk/>
          <pc:sldMk cId="63985235" sldId="982"/>
        </pc:sldMkLst>
        <pc:spChg chg="mod">
          <ac:chgData name="Liselot De Vlieger" userId="S::u0125407@vives.be::9dc8346a-92bd-4610-b17b-9b6d56497391" providerId="AD" clId="Web-{E01D1E4D-722C-1868-35F0-ABE26C6D547C}" dt="2024-05-20T18:40:21.432" v="9" actId="20577"/>
          <ac:spMkLst>
            <pc:docMk/>
            <pc:sldMk cId="63985235" sldId="982"/>
            <ac:spMk id="7" creationId="{0A4DD914-BEAF-2576-3B19-4FC267265469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0:19.026" v="8" actId="20577"/>
        <pc:sldMkLst>
          <pc:docMk/>
          <pc:sldMk cId="2127355167" sldId="983"/>
        </pc:sldMkLst>
        <pc:spChg chg="mod">
          <ac:chgData name="Liselot De Vlieger" userId="S::u0125407@vives.be::9dc8346a-92bd-4610-b17b-9b6d56497391" providerId="AD" clId="Web-{E01D1E4D-722C-1868-35F0-ABE26C6D547C}" dt="2024-05-20T18:40:19.026" v="8" actId="20577"/>
          <ac:spMkLst>
            <pc:docMk/>
            <pc:sldMk cId="2127355167" sldId="983"/>
            <ac:spMk id="7" creationId="{10B2CEEA-96E5-7DEC-F24E-25E0C44EF5A8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0:08.213" v="3" actId="20577"/>
        <pc:sldMkLst>
          <pc:docMk/>
          <pc:sldMk cId="2996433672" sldId="984"/>
        </pc:sldMkLst>
        <pc:spChg chg="mod">
          <ac:chgData name="Liselot De Vlieger" userId="S::u0125407@vives.be::9dc8346a-92bd-4610-b17b-9b6d56497391" providerId="AD" clId="Web-{E01D1E4D-722C-1868-35F0-ABE26C6D547C}" dt="2024-05-20T18:40:08.213" v="3" actId="20577"/>
          <ac:spMkLst>
            <pc:docMk/>
            <pc:sldMk cId="2996433672" sldId="984"/>
            <ac:spMk id="2" creationId="{36170CFE-00CF-18F4-EA46-A48FE860EC7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0:46.136" v="12" actId="20577"/>
        <pc:sldMkLst>
          <pc:docMk/>
          <pc:sldMk cId="2525042118" sldId="1006"/>
        </pc:sldMkLst>
        <pc:spChg chg="mod">
          <ac:chgData name="Liselot De Vlieger" userId="S::u0125407@vives.be::9dc8346a-92bd-4610-b17b-9b6d56497391" providerId="AD" clId="Web-{E01D1E4D-722C-1868-35F0-ABE26C6D547C}" dt="2024-05-20T18:40:46.136" v="12" actId="20577"/>
          <ac:spMkLst>
            <pc:docMk/>
            <pc:sldMk cId="2525042118" sldId="1006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0:56.168" v="13" actId="20577"/>
        <pc:sldMkLst>
          <pc:docMk/>
          <pc:sldMk cId="4013961236" sldId="1009"/>
        </pc:sldMkLst>
        <pc:spChg chg="mod">
          <ac:chgData name="Liselot De Vlieger" userId="S::u0125407@vives.be::9dc8346a-92bd-4610-b17b-9b6d56497391" providerId="AD" clId="Web-{E01D1E4D-722C-1868-35F0-ABE26C6D547C}" dt="2024-05-20T18:40:56.168" v="13" actId="20577"/>
          <ac:spMkLst>
            <pc:docMk/>
            <pc:sldMk cId="4013961236" sldId="1009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1:17.715" v="23" actId="20577"/>
        <pc:sldMkLst>
          <pc:docMk/>
          <pc:sldMk cId="796281756" sldId="1010"/>
        </pc:sldMkLst>
        <pc:spChg chg="mod">
          <ac:chgData name="Liselot De Vlieger" userId="S::u0125407@vives.be::9dc8346a-92bd-4610-b17b-9b6d56497391" providerId="AD" clId="Web-{E01D1E4D-722C-1868-35F0-ABE26C6D547C}" dt="2024-05-20T18:41:17.715" v="23" actId="20577"/>
          <ac:spMkLst>
            <pc:docMk/>
            <pc:sldMk cId="796281756" sldId="1010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1:20.809" v="24" actId="20577"/>
        <pc:sldMkLst>
          <pc:docMk/>
          <pc:sldMk cId="1197013908" sldId="1011"/>
        </pc:sldMkLst>
        <pc:spChg chg="mod">
          <ac:chgData name="Liselot De Vlieger" userId="S::u0125407@vives.be::9dc8346a-92bd-4610-b17b-9b6d56497391" providerId="AD" clId="Web-{E01D1E4D-722C-1868-35F0-ABE26C6D547C}" dt="2024-05-20T18:41:20.809" v="24" actId="20577"/>
          <ac:spMkLst>
            <pc:docMk/>
            <pc:sldMk cId="1197013908" sldId="1011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1:00.137" v="15" actId="20577"/>
        <pc:sldMkLst>
          <pc:docMk/>
          <pc:sldMk cId="3203203673" sldId="1012"/>
        </pc:sldMkLst>
        <pc:spChg chg="mod">
          <ac:chgData name="Liselot De Vlieger" userId="S::u0125407@vives.be::9dc8346a-92bd-4610-b17b-9b6d56497391" providerId="AD" clId="Web-{E01D1E4D-722C-1868-35F0-ABE26C6D547C}" dt="2024-05-20T18:41:00.137" v="15" actId="20577"/>
          <ac:spMkLst>
            <pc:docMk/>
            <pc:sldMk cId="3203203673" sldId="1012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1:01.043" v="16" actId="20577"/>
        <pc:sldMkLst>
          <pc:docMk/>
          <pc:sldMk cId="2252460431" sldId="1013"/>
        </pc:sldMkLst>
        <pc:spChg chg="mod">
          <ac:chgData name="Liselot De Vlieger" userId="S::u0125407@vives.be::9dc8346a-92bd-4610-b17b-9b6d56497391" providerId="AD" clId="Web-{E01D1E4D-722C-1868-35F0-ABE26C6D547C}" dt="2024-05-20T18:41:01.043" v="16" actId="20577"/>
          <ac:spMkLst>
            <pc:docMk/>
            <pc:sldMk cId="2252460431" sldId="1013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1:03.465" v="17" actId="20577"/>
        <pc:sldMkLst>
          <pc:docMk/>
          <pc:sldMk cId="3012093404" sldId="1014"/>
        </pc:sldMkLst>
        <pc:spChg chg="mod">
          <ac:chgData name="Liselot De Vlieger" userId="S::u0125407@vives.be::9dc8346a-92bd-4610-b17b-9b6d56497391" providerId="AD" clId="Web-{E01D1E4D-722C-1868-35F0-ABE26C6D547C}" dt="2024-05-20T18:41:03.465" v="17" actId="20577"/>
          <ac:spMkLst>
            <pc:docMk/>
            <pc:sldMk cId="3012093404" sldId="1014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09.155" v="30" actId="20577"/>
        <pc:sldMkLst>
          <pc:docMk/>
          <pc:sldMk cId="1573561526" sldId="1040"/>
        </pc:sldMkLst>
        <pc:spChg chg="mod">
          <ac:chgData name="Liselot De Vlieger" userId="S::u0125407@vives.be::9dc8346a-92bd-4610-b17b-9b6d56497391" providerId="AD" clId="Web-{E01D1E4D-722C-1868-35F0-ABE26C6D547C}" dt="2024-05-20T18:42:09.155" v="30" actId="20577"/>
          <ac:spMkLst>
            <pc:docMk/>
            <pc:sldMk cId="1573561526" sldId="1040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13.655" v="34" actId="20577"/>
        <pc:sldMkLst>
          <pc:docMk/>
          <pc:sldMk cId="953317821" sldId="1041"/>
        </pc:sldMkLst>
        <pc:spChg chg="mod">
          <ac:chgData name="Liselot De Vlieger" userId="S::u0125407@vives.be::9dc8346a-92bd-4610-b17b-9b6d56497391" providerId="AD" clId="Web-{E01D1E4D-722C-1868-35F0-ABE26C6D547C}" dt="2024-05-20T18:42:13.655" v="34" actId="20577"/>
          <ac:spMkLst>
            <pc:docMk/>
            <pc:sldMk cId="953317821" sldId="1041"/>
            <ac:spMk id="3" creationId="{8E28A713-213F-40B0-3982-B2841266F66C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23.671" v="40" actId="20577"/>
        <pc:sldMkLst>
          <pc:docMk/>
          <pc:sldMk cId="1383324268" sldId="1042"/>
        </pc:sldMkLst>
        <pc:spChg chg="mod">
          <ac:chgData name="Liselot De Vlieger" userId="S::u0125407@vives.be::9dc8346a-92bd-4610-b17b-9b6d56497391" providerId="AD" clId="Web-{E01D1E4D-722C-1868-35F0-ABE26C6D547C}" dt="2024-05-20T18:42:23.671" v="40" actId="20577"/>
          <ac:spMkLst>
            <pc:docMk/>
            <pc:sldMk cId="1383324268" sldId="1042"/>
            <ac:spMk id="2" creationId="{4BC32E76-5D05-92A6-C41F-370781755154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25.687" v="42" actId="20577"/>
        <pc:sldMkLst>
          <pc:docMk/>
          <pc:sldMk cId="3234742021" sldId="1043"/>
        </pc:sldMkLst>
        <pc:spChg chg="mod">
          <ac:chgData name="Liselot De Vlieger" userId="S::u0125407@vives.be::9dc8346a-92bd-4610-b17b-9b6d56497391" providerId="AD" clId="Web-{E01D1E4D-722C-1868-35F0-ABE26C6D547C}" dt="2024-05-20T18:42:25.687" v="42" actId="20577"/>
          <ac:spMkLst>
            <pc:docMk/>
            <pc:sldMk cId="3234742021" sldId="1043"/>
            <ac:spMk id="6" creationId="{6DE01D69-BE69-CCDF-E3EC-1704E305D9E8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29.812" v="44" actId="20577"/>
        <pc:sldMkLst>
          <pc:docMk/>
          <pc:sldMk cId="692828162" sldId="1044"/>
        </pc:sldMkLst>
        <pc:spChg chg="mod">
          <ac:chgData name="Liselot De Vlieger" userId="S::u0125407@vives.be::9dc8346a-92bd-4610-b17b-9b6d56497391" providerId="AD" clId="Web-{E01D1E4D-722C-1868-35F0-ABE26C6D547C}" dt="2024-05-20T18:42:29.812" v="44" actId="20577"/>
          <ac:spMkLst>
            <pc:docMk/>
            <pc:sldMk cId="692828162" sldId="1044"/>
            <ac:spMk id="3" creationId="{6080A164-CB1D-6993-F489-96200B8DA3F0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33.015" v="46" actId="20577"/>
        <pc:sldMkLst>
          <pc:docMk/>
          <pc:sldMk cId="1899293090" sldId="1045"/>
        </pc:sldMkLst>
        <pc:spChg chg="mod">
          <ac:chgData name="Liselot De Vlieger" userId="S::u0125407@vives.be::9dc8346a-92bd-4610-b17b-9b6d56497391" providerId="AD" clId="Web-{E01D1E4D-722C-1868-35F0-ABE26C6D547C}" dt="2024-05-20T18:42:33.015" v="46" actId="20577"/>
          <ac:spMkLst>
            <pc:docMk/>
            <pc:sldMk cId="1899293090" sldId="1045"/>
            <ac:spMk id="7" creationId="{F34A485A-58FE-024C-9F2B-D7FB79901FE6}"/>
          </ac:spMkLst>
        </pc:spChg>
      </pc:sldChg>
      <pc:sldChg chg="modSp">
        <pc:chgData name="Liselot De Vlieger" userId="S::u0125407@vives.be::9dc8346a-92bd-4610-b17b-9b6d56497391" providerId="AD" clId="Web-{E01D1E4D-722C-1868-35F0-ABE26C6D547C}" dt="2024-05-20T18:42:37.984" v="48" actId="20577"/>
        <pc:sldMkLst>
          <pc:docMk/>
          <pc:sldMk cId="2035042660" sldId="1046"/>
        </pc:sldMkLst>
        <pc:spChg chg="mod">
          <ac:chgData name="Liselot De Vlieger" userId="S::u0125407@vives.be::9dc8346a-92bd-4610-b17b-9b6d56497391" providerId="AD" clId="Web-{E01D1E4D-722C-1868-35F0-ABE26C6D547C}" dt="2024-05-20T18:42:37.984" v="48" actId="20577"/>
          <ac:spMkLst>
            <pc:docMk/>
            <pc:sldMk cId="2035042660" sldId="1046"/>
            <ac:spMk id="7" creationId="{F34A485A-58FE-024C-9F2B-D7FB79901FE6}"/>
          </ac:spMkLst>
        </pc:spChg>
      </pc:sldChg>
    </pc:docChg>
  </pc:docChgLst>
  <pc:docChgLst>
    <pc:chgData name="Filotas Theodosiou" userId="4d314f86-04bd-4c94-b8b5-e595c52c48e0" providerId="ADAL" clId="{2EA60869-6CB1-4166-A4D4-81A0AE1FA316}"/>
    <pc:docChg chg="undo custSel addSld delSld modSld">
      <pc:chgData name="Filotas Theodosiou" userId="4d314f86-04bd-4c94-b8b5-e595c52c48e0" providerId="ADAL" clId="{2EA60869-6CB1-4166-A4D4-81A0AE1FA316}" dt="2025-06-04T08:08:36.519" v="103" actId="47"/>
      <pc:docMkLst>
        <pc:docMk/>
      </pc:docMkLst>
      <pc:sldChg chg="addSp delSp modSp add del mod">
        <pc:chgData name="Filotas Theodosiou" userId="4d314f86-04bd-4c94-b8b5-e595c52c48e0" providerId="ADAL" clId="{2EA60869-6CB1-4166-A4D4-81A0AE1FA316}" dt="2025-06-04T08:08:36.519" v="103" actId="47"/>
        <pc:sldMkLst>
          <pc:docMk/>
          <pc:sldMk cId="473910452" sldId="1061"/>
        </pc:sldMkLst>
        <pc:spChg chg="del">
          <ac:chgData name="Filotas Theodosiou" userId="4d314f86-04bd-4c94-b8b5-e595c52c48e0" providerId="ADAL" clId="{2EA60869-6CB1-4166-A4D4-81A0AE1FA316}" dt="2025-06-04T08:02:41.458" v="1" actId="478"/>
          <ac:spMkLst>
            <pc:docMk/>
            <pc:sldMk cId="473910452" sldId="1061"/>
            <ac:spMk id="3" creationId="{74E43D34-E13B-DA20-9FD6-F8D048BB4F2D}"/>
          </ac:spMkLst>
        </pc:spChg>
        <pc:spChg chg="add mod">
          <ac:chgData name="Filotas Theodosiou" userId="4d314f86-04bd-4c94-b8b5-e595c52c48e0" providerId="ADAL" clId="{2EA60869-6CB1-4166-A4D4-81A0AE1FA316}" dt="2025-06-04T08:06:18.581" v="85" actId="164"/>
          <ac:spMkLst>
            <pc:docMk/>
            <pc:sldMk cId="473910452" sldId="1061"/>
            <ac:spMk id="4" creationId="{27116EB2-19AA-8B0F-8840-6529458EEA3E}"/>
          </ac:spMkLst>
        </pc:spChg>
        <pc:spChg chg="add mod">
          <ac:chgData name="Filotas Theodosiou" userId="4d314f86-04bd-4c94-b8b5-e595c52c48e0" providerId="ADAL" clId="{2EA60869-6CB1-4166-A4D4-81A0AE1FA316}" dt="2025-06-04T08:06:18.581" v="85" actId="164"/>
          <ac:spMkLst>
            <pc:docMk/>
            <pc:sldMk cId="473910452" sldId="1061"/>
            <ac:spMk id="5" creationId="{6E53B43A-E7DB-1DB4-2B3F-4A39DC9B03E9}"/>
          </ac:spMkLst>
        </pc:spChg>
        <pc:spChg chg="add mod">
          <ac:chgData name="Filotas Theodosiou" userId="4d314f86-04bd-4c94-b8b5-e595c52c48e0" providerId="ADAL" clId="{2EA60869-6CB1-4166-A4D4-81A0AE1FA316}" dt="2025-06-04T08:06:18.581" v="85" actId="164"/>
          <ac:spMkLst>
            <pc:docMk/>
            <pc:sldMk cId="473910452" sldId="1061"/>
            <ac:spMk id="6" creationId="{25A39BBB-17A0-A489-C753-179254926ADE}"/>
          </ac:spMkLst>
        </pc:spChg>
        <pc:spChg chg="add mod">
          <ac:chgData name="Filotas Theodosiou" userId="4d314f86-04bd-4c94-b8b5-e595c52c48e0" providerId="ADAL" clId="{2EA60869-6CB1-4166-A4D4-81A0AE1FA316}" dt="2025-06-04T08:06:18.581" v="85" actId="164"/>
          <ac:spMkLst>
            <pc:docMk/>
            <pc:sldMk cId="473910452" sldId="1061"/>
            <ac:spMk id="7" creationId="{C8403AA9-3F8A-6429-61C0-8E7F992BE041}"/>
          </ac:spMkLst>
        </pc:spChg>
        <pc:spChg chg="add mod">
          <ac:chgData name="Filotas Theodosiou" userId="4d314f86-04bd-4c94-b8b5-e595c52c48e0" providerId="ADAL" clId="{2EA60869-6CB1-4166-A4D4-81A0AE1FA316}" dt="2025-06-04T08:06:18.581" v="85" actId="164"/>
          <ac:spMkLst>
            <pc:docMk/>
            <pc:sldMk cId="473910452" sldId="1061"/>
            <ac:spMk id="8" creationId="{735172FB-62D8-B6C8-0551-C6A2822BFA8B}"/>
          </ac:spMkLst>
        </pc:spChg>
        <pc:spChg chg="add mod">
          <ac:chgData name="Filotas Theodosiou" userId="4d314f86-04bd-4c94-b8b5-e595c52c48e0" providerId="ADAL" clId="{2EA60869-6CB1-4166-A4D4-81A0AE1FA316}" dt="2025-06-04T08:06:18.581" v="85" actId="164"/>
          <ac:spMkLst>
            <pc:docMk/>
            <pc:sldMk cId="473910452" sldId="1061"/>
            <ac:spMk id="9" creationId="{530C0A46-EF5C-9C6E-C422-E1FE32DD9AE9}"/>
          </ac:spMkLst>
        </pc:spChg>
        <pc:spChg chg="del">
          <ac:chgData name="Filotas Theodosiou" userId="4d314f86-04bd-4c94-b8b5-e595c52c48e0" providerId="ADAL" clId="{2EA60869-6CB1-4166-A4D4-81A0AE1FA316}" dt="2025-06-04T08:02:41.458" v="1" actId="478"/>
          <ac:spMkLst>
            <pc:docMk/>
            <pc:sldMk cId="473910452" sldId="1061"/>
            <ac:spMk id="19" creationId="{8D154B17-844E-E5D1-C38F-7B6D23578D73}"/>
          </ac:spMkLst>
        </pc:spChg>
        <pc:spChg chg="del">
          <ac:chgData name="Filotas Theodosiou" userId="4d314f86-04bd-4c94-b8b5-e595c52c48e0" providerId="ADAL" clId="{2EA60869-6CB1-4166-A4D4-81A0AE1FA316}" dt="2025-06-04T08:02:41.458" v="1" actId="478"/>
          <ac:spMkLst>
            <pc:docMk/>
            <pc:sldMk cId="473910452" sldId="1061"/>
            <ac:spMk id="20" creationId="{3697725A-E92C-1464-2931-49FACAEE0B67}"/>
          </ac:spMkLst>
        </pc:spChg>
        <pc:spChg chg="mod">
          <ac:chgData name="Filotas Theodosiou" userId="4d314f86-04bd-4c94-b8b5-e595c52c48e0" providerId="ADAL" clId="{2EA60869-6CB1-4166-A4D4-81A0AE1FA316}" dt="2025-06-04T08:07:26.584" v="97" actId="164"/>
          <ac:spMkLst>
            <pc:docMk/>
            <pc:sldMk cId="473910452" sldId="1061"/>
            <ac:spMk id="21" creationId="{41760D8F-A6E5-BCE0-0A99-686118E7D655}"/>
          </ac:spMkLst>
        </pc:spChg>
        <pc:spChg chg="mod">
          <ac:chgData name="Filotas Theodosiou" userId="4d314f86-04bd-4c94-b8b5-e595c52c48e0" providerId="ADAL" clId="{2EA60869-6CB1-4166-A4D4-81A0AE1FA316}" dt="2025-06-04T08:07:21.004" v="96" actId="164"/>
          <ac:spMkLst>
            <pc:docMk/>
            <pc:sldMk cId="473910452" sldId="1061"/>
            <ac:spMk id="22" creationId="{67EBB212-1B34-D83C-F50D-85D477830F17}"/>
          </ac:spMkLst>
        </pc:spChg>
        <pc:spChg chg="del">
          <ac:chgData name="Filotas Theodosiou" userId="4d314f86-04bd-4c94-b8b5-e595c52c48e0" providerId="ADAL" clId="{2EA60869-6CB1-4166-A4D4-81A0AE1FA316}" dt="2025-06-04T08:02:41.458" v="1" actId="478"/>
          <ac:spMkLst>
            <pc:docMk/>
            <pc:sldMk cId="473910452" sldId="1061"/>
            <ac:spMk id="23" creationId="{E45B3C86-9D34-DFB0-8837-A6C7DEC829C6}"/>
          </ac:spMkLst>
        </pc:spChg>
        <pc:spChg chg="del">
          <ac:chgData name="Filotas Theodosiou" userId="4d314f86-04bd-4c94-b8b5-e595c52c48e0" providerId="ADAL" clId="{2EA60869-6CB1-4166-A4D4-81A0AE1FA316}" dt="2025-06-04T08:02:41.458" v="1" actId="478"/>
          <ac:spMkLst>
            <pc:docMk/>
            <pc:sldMk cId="473910452" sldId="1061"/>
            <ac:spMk id="24" creationId="{7E18BC4F-787F-1E8D-3A11-16B3CFA91C4A}"/>
          </ac:spMkLst>
        </pc:spChg>
        <pc:spChg chg="mod">
          <ac:chgData name="Filotas Theodosiou" userId="4d314f86-04bd-4c94-b8b5-e595c52c48e0" providerId="ADAL" clId="{2EA60869-6CB1-4166-A4D4-81A0AE1FA316}" dt="2025-06-04T08:07:26.584" v="97" actId="164"/>
          <ac:spMkLst>
            <pc:docMk/>
            <pc:sldMk cId="473910452" sldId="1061"/>
            <ac:spMk id="25" creationId="{4D90641F-F946-AE53-7509-3CB65DC72582}"/>
          </ac:spMkLst>
        </pc:spChg>
        <pc:spChg chg="mod">
          <ac:chgData name="Filotas Theodosiou" userId="4d314f86-04bd-4c94-b8b5-e595c52c48e0" providerId="ADAL" clId="{2EA60869-6CB1-4166-A4D4-81A0AE1FA316}" dt="2025-06-04T08:07:21.004" v="96" actId="164"/>
          <ac:spMkLst>
            <pc:docMk/>
            <pc:sldMk cId="473910452" sldId="1061"/>
            <ac:spMk id="26" creationId="{BA351AA9-FB2E-BD74-F5BD-1CA5548F868A}"/>
          </ac:spMkLst>
        </pc:spChg>
        <pc:grpChg chg="add mod">
          <ac:chgData name="Filotas Theodosiou" userId="4d314f86-04bd-4c94-b8b5-e595c52c48e0" providerId="ADAL" clId="{2EA60869-6CB1-4166-A4D4-81A0AE1FA316}" dt="2025-06-04T08:06:19.913" v="86" actId="1076"/>
          <ac:grpSpMkLst>
            <pc:docMk/>
            <pc:sldMk cId="473910452" sldId="1061"/>
            <ac:grpSpMk id="11" creationId="{2EA43E2C-194C-F6F7-DD4C-F3A1341E9E6D}"/>
          </ac:grpSpMkLst>
        </pc:grpChg>
        <pc:grpChg chg="add mod">
          <ac:chgData name="Filotas Theodosiou" userId="4d314f86-04bd-4c94-b8b5-e595c52c48e0" providerId="ADAL" clId="{2EA60869-6CB1-4166-A4D4-81A0AE1FA316}" dt="2025-06-04T08:07:36.858" v="100" actId="1076"/>
          <ac:grpSpMkLst>
            <pc:docMk/>
            <pc:sldMk cId="473910452" sldId="1061"/>
            <ac:grpSpMk id="13" creationId="{7006531E-EE96-CE40-69A1-B9CBDF6CE32B}"/>
          </ac:grpSpMkLst>
        </pc:grpChg>
        <pc:grpChg chg="add mod">
          <ac:chgData name="Filotas Theodosiou" userId="4d314f86-04bd-4c94-b8b5-e595c52c48e0" providerId="ADAL" clId="{2EA60869-6CB1-4166-A4D4-81A0AE1FA316}" dt="2025-06-04T08:07:47.892" v="102" actId="1076"/>
          <ac:grpSpMkLst>
            <pc:docMk/>
            <pc:sldMk cId="473910452" sldId="1061"/>
            <ac:grpSpMk id="15" creationId="{4788CC16-DEE7-0FC5-81F2-D4107843AC7F}"/>
          </ac:grpSpMkLst>
        </pc:grpChg>
        <pc:picChg chg="mod modCrop">
          <ac:chgData name="Filotas Theodosiou" userId="4d314f86-04bd-4c94-b8b5-e595c52c48e0" providerId="ADAL" clId="{2EA60869-6CB1-4166-A4D4-81A0AE1FA316}" dt="2025-06-04T08:06:18.581" v="85" actId="164"/>
          <ac:picMkLst>
            <pc:docMk/>
            <pc:sldMk cId="473910452" sldId="1061"/>
            <ac:picMk id="10" creationId="{5F09B614-71D5-1ED2-8076-190C5A3D2F29}"/>
          </ac:picMkLst>
        </pc:picChg>
        <pc:picChg chg="del">
          <ac:chgData name="Filotas Theodosiou" userId="4d314f86-04bd-4c94-b8b5-e595c52c48e0" providerId="ADAL" clId="{2EA60869-6CB1-4166-A4D4-81A0AE1FA316}" dt="2025-06-04T08:02:41.458" v="1" actId="478"/>
          <ac:picMkLst>
            <pc:docMk/>
            <pc:sldMk cId="473910452" sldId="1061"/>
            <ac:picMk id="12" creationId="{D497D823-A1C6-E44A-7D1A-8F57F94159B1}"/>
          </ac:picMkLst>
        </pc:picChg>
        <pc:picChg chg="del">
          <ac:chgData name="Filotas Theodosiou" userId="4d314f86-04bd-4c94-b8b5-e595c52c48e0" providerId="ADAL" clId="{2EA60869-6CB1-4166-A4D4-81A0AE1FA316}" dt="2025-06-04T08:02:41.458" v="1" actId="478"/>
          <ac:picMkLst>
            <pc:docMk/>
            <pc:sldMk cId="473910452" sldId="1061"/>
            <ac:picMk id="14" creationId="{B047E3DD-14D7-2F8C-46C0-295F71B2FC3A}"/>
          </ac:picMkLst>
        </pc:picChg>
        <pc:picChg chg="mod">
          <ac:chgData name="Filotas Theodosiou" userId="4d314f86-04bd-4c94-b8b5-e595c52c48e0" providerId="ADAL" clId="{2EA60869-6CB1-4166-A4D4-81A0AE1FA316}" dt="2025-06-04T08:07:21.004" v="96" actId="164"/>
          <ac:picMkLst>
            <pc:docMk/>
            <pc:sldMk cId="473910452" sldId="1061"/>
            <ac:picMk id="16" creationId="{D668FD44-2099-D1B0-E383-932D17D7DDA6}"/>
          </ac:picMkLst>
        </pc:picChg>
        <pc:picChg chg="mod">
          <ac:chgData name="Filotas Theodosiou" userId="4d314f86-04bd-4c94-b8b5-e595c52c48e0" providerId="ADAL" clId="{2EA60869-6CB1-4166-A4D4-81A0AE1FA316}" dt="2025-06-04T08:07:26.584" v="97" actId="164"/>
          <ac:picMkLst>
            <pc:docMk/>
            <pc:sldMk cId="473910452" sldId="1061"/>
            <ac:picMk id="18" creationId="{F81B1B4D-467C-11D8-B400-1D7004CD717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3A012-3121-1949-925A-25660477A3A1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BC550C-A10E-5946-9FBC-97939084284B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C299B-B7CE-DE41-BE40-55F57D861C99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655B2-F135-8D49-9646-EB9F99387E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0810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985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9722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Cut in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middle</a:t>
            </a:r>
            <a:r>
              <a:rPr lang="nl-NL" sz="1800" u="sng"/>
              <a:t>. Yeah, </a:t>
            </a:r>
            <a:r>
              <a:rPr lang="nl-NL" sz="1800" u="sng" err="1"/>
              <a:t>you</a:t>
            </a:r>
            <a:r>
              <a:rPr lang="nl-NL" sz="1800" u="sng"/>
              <a:t> get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idea</a:t>
            </a:r>
            <a:r>
              <a:rPr lang="nl-NL" sz="1800" u="sng"/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There</a:t>
            </a:r>
            <a:r>
              <a:rPr lang="nl-NL" sz="1800" u="sng"/>
              <a:t> is a </a:t>
            </a:r>
            <a:r>
              <a:rPr lang="nl-NL" sz="1800" u="sng" err="1"/>
              <a:t>huge</a:t>
            </a:r>
            <a:r>
              <a:rPr lang="nl-NL" sz="1800" u="sng"/>
              <a:t> hype </a:t>
            </a:r>
            <a:r>
              <a:rPr lang="nl-NL" sz="1800" u="sng" err="1"/>
              <a:t>currently</a:t>
            </a:r>
            <a:r>
              <a:rPr lang="nl-NL" sz="1800" u="sng"/>
              <a:t> </a:t>
            </a:r>
            <a:r>
              <a:rPr lang="nl-NL" sz="1800" u="sng" err="1"/>
              <a:t>around</a:t>
            </a:r>
            <a:r>
              <a:rPr lang="nl-NL" sz="1800" u="sng"/>
              <a:t> </a:t>
            </a:r>
            <a:r>
              <a:rPr lang="nl-NL" sz="1800" u="sng" err="1"/>
              <a:t>artificial</a:t>
            </a:r>
            <a:r>
              <a:rPr lang="nl-NL" sz="1800" u="sng"/>
              <a:t> intelligence. </a:t>
            </a:r>
            <a:r>
              <a:rPr lang="nl-NL" sz="1800" u="sng" err="1"/>
              <a:t>This</a:t>
            </a:r>
            <a:r>
              <a:rPr lang="nl-NL" sz="1800" u="sng"/>
              <a:t> is </a:t>
            </a:r>
            <a:r>
              <a:rPr lang="nl-NL" sz="1800" u="sng" err="1"/>
              <a:t>mainly</a:t>
            </a:r>
            <a:r>
              <a:rPr lang="nl-NL" sz="1800" u="sng"/>
              <a:t> </a:t>
            </a:r>
            <a:r>
              <a:rPr lang="nl-NL" sz="1800" u="sng" err="1"/>
              <a:t>driven</a:t>
            </a:r>
            <a:r>
              <a:rPr lang="nl-NL" sz="1800" u="sng"/>
              <a:t> </a:t>
            </a:r>
            <a:r>
              <a:rPr lang="nl-NL" sz="1800" u="sng" err="1"/>
              <a:t>by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progress</a:t>
            </a:r>
            <a:r>
              <a:rPr lang="nl-NL" sz="1800" u="sng"/>
              <a:t> on </a:t>
            </a:r>
            <a:r>
              <a:rPr lang="nl-NL" sz="1800" u="sng" err="1"/>
              <a:t>chagpt</a:t>
            </a:r>
            <a:r>
              <a:rPr lang="nl-NL" sz="1800" u="sng"/>
              <a:t>-type </a:t>
            </a:r>
            <a:r>
              <a:rPr lang="nl-NL" sz="1800" u="sng" err="1"/>
              <a:t>models</a:t>
            </a:r>
            <a:r>
              <a:rPr lang="nl-NL" sz="1800" u="sng"/>
              <a:t>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However</a:t>
            </a:r>
            <a:r>
              <a:rPr lang="nl-NL" sz="1800" u="sng"/>
              <a:t> AI is </a:t>
            </a:r>
            <a:r>
              <a:rPr lang="nl-NL" sz="1800" u="sng" err="1"/>
              <a:t>much</a:t>
            </a:r>
            <a:r>
              <a:rPr lang="nl-NL" sz="1800" u="sng"/>
              <a:t> more </a:t>
            </a:r>
            <a:r>
              <a:rPr lang="nl-NL" sz="1800" u="sng" err="1"/>
              <a:t>than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3279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Give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definitions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5086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43234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4809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6676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What</a:t>
            </a:r>
            <a:r>
              <a:rPr lang="nl-NL" sz="1800" u="sng"/>
              <a:t> training means is </a:t>
            </a:r>
            <a:r>
              <a:rPr lang="nl-NL" sz="1800" u="sng" err="1"/>
              <a:t>how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model “</a:t>
            </a:r>
            <a:r>
              <a:rPr lang="nl-NL" sz="1800" u="sng" err="1"/>
              <a:t>learns</a:t>
            </a:r>
            <a:r>
              <a:rPr lang="nl-NL" sz="1800" u="sng"/>
              <a:t>”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function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given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input </a:t>
            </a:r>
            <a:r>
              <a:rPr lang="nl-NL" sz="1800" u="sng" err="1"/>
              <a:t>produces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output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3599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Then</a:t>
            </a:r>
            <a:r>
              <a:rPr lang="nl-NL" sz="1800" u="sng"/>
              <a:t> we take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trained</a:t>
            </a:r>
            <a:r>
              <a:rPr lang="nl-NL" sz="1800" u="sng"/>
              <a:t> ML model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7881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we feed </a:t>
            </a:r>
            <a:r>
              <a:rPr lang="nl-NL" sz="1800" u="sng" err="1"/>
              <a:t>it</a:t>
            </a:r>
            <a:r>
              <a:rPr lang="nl-NL" sz="1800" u="sng"/>
              <a:t> a </a:t>
            </a:r>
            <a:r>
              <a:rPr lang="nl-NL" sz="1800" u="sng" err="1"/>
              <a:t>bunch</a:t>
            </a:r>
            <a:r>
              <a:rPr lang="nl-NL" sz="1800" u="sng"/>
              <a:t> of new </a:t>
            </a:r>
            <a:r>
              <a:rPr lang="nl-NL" sz="1800" u="sng" err="1"/>
              <a:t>unseen</a:t>
            </a:r>
            <a:r>
              <a:rPr lang="nl-NL" sz="1800" u="sng"/>
              <a:t> data as input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24383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We get new </a:t>
            </a:r>
            <a:r>
              <a:rPr lang="nl-NL" sz="1800" u="sng" err="1"/>
              <a:t>predictions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348612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based</a:t>
            </a:r>
            <a:r>
              <a:rPr lang="nl-NL" sz="1800" u="sng"/>
              <a:t> on </a:t>
            </a:r>
            <a:r>
              <a:rPr lang="nl-NL" sz="1800" u="sng" err="1"/>
              <a:t>them</a:t>
            </a:r>
            <a:r>
              <a:rPr lang="nl-NL" sz="1800" u="sng"/>
              <a:t> we get a new </a:t>
            </a:r>
            <a:r>
              <a:rPr lang="nl-NL" sz="1800" u="sng" err="1"/>
              <a:t>busienss</a:t>
            </a:r>
            <a:r>
              <a:rPr lang="nl-NL" sz="1800" u="sng"/>
              <a:t> </a:t>
            </a:r>
            <a:r>
              <a:rPr lang="nl-NL" sz="1800" u="sng" err="1"/>
              <a:t>decision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43136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Currently</a:t>
            </a:r>
            <a:r>
              <a:rPr lang="nl-NL" sz="1800" u="sng"/>
              <a:t> AI </a:t>
            </a:r>
            <a:r>
              <a:rPr lang="nl-NL" sz="1800" u="sng" err="1"/>
              <a:t>models</a:t>
            </a:r>
            <a:r>
              <a:rPr lang="nl-NL" sz="1800" u="sng"/>
              <a:t> are </a:t>
            </a:r>
            <a:r>
              <a:rPr lang="nl-NL" sz="1800" u="sng" err="1"/>
              <a:t>applied</a:t>
            </a:r>
            <a:r>
              <a:rPr lang="nl-NL" sz="1800" u="sng"/>
              <a:t> in </a:t>
            </a:r>
            <a:r>
              <a:rPr lang="nl-NL" sz="1800" u="sng" err="1"/>
              <a:t>almost</a:t>
            </a:r>
            <a:r>
              <a:rPr lang="nl-NL" sz="1800" u="sng"/>
              <a:t> </a:t>
            </a:r>
            <a:r>
              <a:rPr lang="nl-NL" sz="1800" u="sng" err="1"/>
              <a:t>all</a:t>
            </a:r>
            <a:r>
              <a:rPr lang="nl-NL" sz="1800" u="sng"/>
              <a:t> </a:t>
            </a:r>
            <a:r>
              <a:rPr lang="nl-NL" sz="1800" u="sng" err="1"/>
              <a:t>domains</a:t>
            </a:r>
            <a:r>
              <a:rPr lang="nl-NL" sz="1800" u="sng"/>
              <a:t> </a:t>
            </a:r>
            <a:r>
              <a:rPr lang="nl-NL" sz="1800" u="sng" err="1"/>
              <a:t>for</a:t>
            </a:r>
            <a:r>
              <a:rPr lang="nl-NL" sz="1800" u="sng"/>
              <a:t> </a:t>
            </a:r>
            <a:r>
              <a:rPr lang="nl-NL" sz="1800" u="sng" err="1"/>
              <a:t>various</a:t>
            </a:r>
            <a:r>
              <a:rPr lang="nl-NL" sz="1800" u="sng"/>
              <a:t> </a:t>
            </a:r>
            <a:r>
              <a:rPr lang="nl-NL" sz="1800" u="sng" err="1"/>
              <a:t>tasks</a:t>
            </a:r>
            <a:r>
              <a:rPr lang="nl-NL" sz="1800" u="sng"/>
              <a:t>.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can</a:t>
            </a:r>
            <a:r>
              <a:rPr lang="nl-NL" sz="1800" u="sng"/>
              <a:t> </a:t>
            </a:r>
            <a:r>
              <a:rPr lang="nl-NL" sz="1800" u="sng" err="1"/>
              <a:t>see</a:t>
            </a:r>
            <a:r>
              <a:rPr lang="nl-NL" sz="1800" u="sng"/>
              <a:t> </a:t>
            </a:r>
            <a:r>
              <a:rPr lang="nl-NL" sz="1800" u="sng" err="1"/>
              <a:t>some</a:t>
            </a:r>
            <a:r>
              <a:rPr lang="nl-NL" sz="1800" u="sng"/>
              <a:t> </a:t>
            </a:r>
            <a:r>
              <a:rPr lang="nl-NL" sz="1800" u="sng" err="1"/>
              <a:t>examples</a:t>
            </a:r>
            <a:r>
              <a:rPr lang="nl-NL" sz="1800" u="sng"/>
              <a:t> here.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54097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yeah, </a:t>
            </a:r>
            <a:r>
              <a:rPr lang="nl-NL" sz="1800" u="sng" err="1"/>
              <a:t>despite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hype, </a:t>
            </a:r>
            <a:r>
              <a:rPr lang="nl-NL" sz="1800" u="sng" err="1"/>
              <a:t>its</a:t>
            </a:r>
            <a:r>
              <a:rPr lang="nl-NL" sz="1800" u="sng"/>
              <a:t> True, AI </a:t>
            </a:r>
            <a:r>
              <a:rPr lang="nl-NL" sz="1800" u="sng" err="1"/>
              <a:t>can</a:t>
            </a:r>
            <a:r>
              <a:rPr lang="nl-NL" sz="1800" u="sng"/>
              <a:t> </a:t>
            </a:r>
            <a:r>
              <a:rPr lang="nl-NL" sz="1800" u="sng" err="1"/>
              <a:t>generate</a:t>
            </a:r>
            <a:r>
              <a:rPr lang="nl-NL" sz="1800" u="sng"/>
              <a:t> a lot of </a:t>
            </a:r>
            <a:r>
              <a:rPr lang="nl-NL" sz="1800" u="sng" err="1"/>
              <a:t>value</a:t>
            </a:r>
            <a:r>
              <a:rPr lang="nl-NL" sz="1800" u="sng"/>
              <a:t> </a:t>
            </a:r>
            <a:r>
              <a:rPr lang="nl-NL" sz="1800" u="sng" err="1"/>
              <a:t>if</a:t>
            </a:r>
            <a:r>
              <a:rPr lang="nl-NL" sz="1800" u="sng"/>
              <a:t> </a:t>
            </a:r>
            <a:r>
              <a:rPr lang="nl-NL" sz="1800" u="sng" err="1"/>
              <a:t>used</a:t>
            </a:r>
            <a:r>
              <a:rPr lang="nl-NL" sz="1800" u="sng"/>
              <a:t> </a:t>
            </a:r>
            <a:r>
              <a:rPr lang="nl-NL" sz="1800" u="sng" err="1"/>
              <a:t>properly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It </a:t>
            </a:r>
            <a:r>
              <a:rPr lang="nl-NL" sz="1800" u="sng" err="1"/>
              <a:t>expected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generate</a:t>
            </a:r>
            <a:r>
              <a:rPr lang="nl-NL" sz="1800" u="sng"/>
              <a:t> 13 </a:t>
            </a:r>
            <a:r>
              <a:rPr lang="nl-NL" sz="1800" u="sng" err="1"/>
              <a:t>trillion</a:t>
            </a:r>
            <a:r>
              <a:rPr lang="nl-NL" sz="1800" u="sng"/>
              <a:t> US dollars </a:t>
            </a:r>
            <a:r>
              <a:rPr lang="nl-NL" sz="1800" u="sng" err="1"/>
              <a:t>by</a:t>
            </a:r>
            <a:r>
              <a:rPr lang="nl-NL" sz="1800" u="sng"/>
              <a:t> 2030, </a:t>
            </a:r>
            <a:r>
              <a:rPr lang="nl-NL" sz="1800" u="sng" err="1"/>
              <a:t>an</a:t>
            </a:r>
            <a:r>
              <a:rPr lang="nl-NL" sz="1800" u="sng"/>
              <a:t> </a:t>
            </a:r>
            <a:r>
              <a:rPr lang="nl-NL" sz="1800" u="sng" err="1"/>
              <a:t>insane</a:t>
            </a:r>
            <a:r>
              <a:rPr lang="nl-NL" sz="1800" u="sng"/>
              <a:t> </a:t>
            </a:r>
            <a:r>
              <a:rPr lang="nl-NL" sz="1800" u="sng" err="1"/>
              <a:t>number</a:t>
            </a:r>
            <a:r>
              <a:rPr lang="nl-NL" sz="1800" u="sng"/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This</a:t>
            </a:r>
            <a:r>
              <a:rPr lang="nl-NL" sz="1800" u="sng"/>
              <a:t> is a </a:t>
            </a:r>
            <a:r>
              <a:rPr lang="nl-NL" sz="1800" u="sng" err="1"/>
              <a:t>graph</a:t>
            </a:r>
            <a:r>
              <a:rPr lang="nl-NL" sz="1800" u="sng"/>
              <a:t> of </a:t>
            </a:r>
            <a:r>
              <a:rPr lang="nl-NL" sz="1800" u="sng" err="1"/>
              <a:t>how</a:t>
            </a:r>
            <a:r>
              <a:rPr lang="nl-NL" sz="1800" u="sng"/>
              <a:t> </a:t>
            </a:r>
            <a:r>
              <a:rPr lang="nl-NL" sz="1800" u="sng" err="1"/>
              <a:t>it</a:t>
            </a:r>
            <a:r>
              <a:rPr lang="nl-NL" sz="1800" u="sng"/>
              <a:t> impacts </a:t>
            </a:r>
            <a:r>
              <a:rPr lang="nl-NL" sz="1800" u="sng" err="1"/>
              <a:t>the</a:t>
            </a:r>
            <a:r>
              <a:rPr lang="nl-NL" sz="1800" u="sng"/>
              <a:t> different sectors.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1739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7540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This</a:t>
            </a:r>
            <a:r>
              <a:rPr lang="nl-NL" sz="1800" u="sng"/>
              <a:t> is </a:t>
            </a:r>
            <a:r>
              <a:rPr lang="nl-NL" sz="1800" u="sng" err="1"/>
              <a:t>what</a:t>
            </a:r>
            <a:r>
              <a:rPr lang="nl-NL" sz="1800" u="sng"/>
              <a:t> </a:t>
            </a:r>
            <a:r>
              <a:rPr lang="nl-NL" sz="1800" u="sng" err="1"/>
              <a:t>people</a:t>
            </a:r>
            <a:r>
              <a:rPr lang="nl-NL" sz="1800" u="sng"/>
              <a:t> </a:t>
            </a:r>
            <a:r>
              <a:rPr lang="nl-NL" sz="1800" u="sng" err="1"/>
              <a:t>expect</a:t>
            </a:r>
            <a:r>
              <a:rPr lang="nl-NL" sz="1800" u="sng"/>
              <a:t> </a:t>
            </a:r>
            <a:r>
              <a:rPr lang="nl-NL" sz="1800" u="sng" err="1"/>
              <a:t>when</a:t>
            </a:r>
            <a:r>
              <a:rPr lang="nl-NL" sz="1800" u="sng"/>
              <a:t> hearing we are </a:t>
            </a:r>
            <a:r>
              <a:rPr lang="nl-NL" sz="1800" u="sng" err="1"/>
              <a:t>going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use</a:t>
            </a:r>
            <a:r>
              <a:rPr lang="nl-NL" sz="1800" u="sng"/>
              <a:t> AI in </a:t>
            </a:r>
            <a:r>
              <a:rPr lang="nl-NL" sz="1800" u="sng" err="1"/>
              <a:t>practise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You</a:t>
            </a:r>
            <a:r>
              <a:rPr lang="nl-NL" sz="1800" u="sng"/>
              <a:t> get </a:t>
            </a:r>
            <a:r>
              <a:rPr lang="nl-NL" sz="1800" u="sng" err="1"/>
              <a:t>some</a:t>
            </a:r>
            <a:r>
              <a:rPr lang="nl-NL" sz="1800" u="sng"/>
              <a:t> data, </a:t>
            </a:r>
            <a:r>
              <a:rPr lang="nl-NL" sz="1800" u="sng" err="1"/>
              <a:t>you</a:t>
            </a:r>
            <a:r>
              <a:rPr lang="nl-NL" sz="1800" u="sng"/>
              <a:t> train a model,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use</a:t>
            </a:r>
            <a:r>
              <a:rPr lang="nl-NL" sz="1800" u="sng"/>
              <a:t> </a:t>
            </a:r>
            <a:r>
              <a:rPr lang="nl-NL" sz="1800" u="sng" err="1"/>
              <a:t>it</a:t>
            </a:r>
            <a:r>
              <a:rPr lang="nl-NL" sz="1800" u="sng"/>
              <a:t> in </a:t>
            </a:r>
            <a:r>
              <a:rPr lang="nl-NL" sz="1800" u="sng" err="1"/>
              <a:t>your</a:t>
            </a:r>
            <a:r>
              <a:rPr lang="nl-NL" sz="1800" u="sng"/>
              <a:t> system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earn</a:t>
            </a:r>
            <a:r>
              <a:rPr lang="nl-NL" sz="1800" u="sng"/>
              <a:t> </a:t>
            </a:r>
            <a:r>
              <a:rPr lang="nl-NL" sz="1800" u="sng" err="1"/>
              <a:t>millions</a:t>
            </a:r>
            <a:r>
              <a:rPr lang="nl-NL" sz="1800" u="sng"/>
              <a:t>!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Nice right?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06475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This</a:t>
            </a:r>
            <a:r>
              <a:rPr lang="nl-NL" sz="1800" u="sng"/>
              <a:t> is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reality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I </a:t>
            </a:r>
            <a:r>
              <a:rPr lang="nl-NL" sz="1800" u="sng" err="1"/>
              <a:t>am</a:t>
            </a:r>
            <a:r>
              <a:rPr lang="nl-NL" sz="1800" u="sng"/>
              <a:t> </a:t>
            </a:r>
            <a:r>
              <a:rPr lang="nl-NL" sz="1800" u="sng" err="1"/>
              <a:t>going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read</a:t>
            </a:r>
            <a:r>
              <a:rPr lang="nl-NL" sz="1800" u="sng"/>
              <a:t> </a:t>
            </a:r>
            <a:r>
              <a:rPr lang="nl-NL" sz="1800" u="sng" err="1"/>
              <a:t>it</a:t>
            </a:r>
            <a:r>
              <a:rPr lang="nl-NL" sz="1800" u="sng"/>
              <a:t> as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048552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Ok </a:t>
            </a:r>
            <a:r>
              <a:rPr lang="nl-NL" sz="1800" u="sng" err="1"/>
              <a:t>lets</a:t>
            </a:r>
            <a:r>
              <a:rPr lang="nl-NL" sz="1800" u="sng"/>
              <a:t> </a:t>
            </a:r>
            <a:r>
              <a:rPr lang="nl-NL" sz="1800" u="sng" err="1"/>
              <a:t>try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summarize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above</a:t>
            </a:r>
            <a:r>
              <a:rPr lang="nl-NL" sz="1800" u="sng"/>
              <a:t>. </a:t>
            </a:r>
            <a:r>
              <a:rPr lang="nl-NL" sz="1800" u="sng" err="1"/>
              <a:t>This</a:t>
            </a:r>
            <a:r>
              <a:rPr lang="nl-NL" sz="1800" u="sng"/>
              <a:t> is </a:t>
            </a:r>
            <a:r>
              <a:rPr lang="nl-NL" sz="1800" u="sng" err="1"/>
              <a:t>what</a:t>
            </a:r>
            <a:r>
              <a:rPr lang="nl-NL" sz="1800" u="sng"/>
              <a:t> </a:t>
            </a:r>
            <a:r>
              <a:rPr lang="nl-NL" sz="1800" u="sng" err="1"/>
              <a:t>it</a:t>
            </a:r>
            <a:r>
              <a:rPr lang="nl-NL" sz="1800" u="sng"/>
              <a:t> </a:t>
            </a:r>
            <a:r>
              <a:rPr lang="nl-NL" sz="1800" u="sng" err="1"/>
              <a:t>feels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have a ML </a:t>
            </a:r>
            <a:r>
              <a:rPr lang="nl-NL" sz="1800" u="sng" err="1"/>
              <a:t>application</a:t>
            </a:r>
            <a:r>
              <a:rPr lang="nl-NL" sz="1800" u="sng"/>
              <a:t> in </a:t>
            </a:r>
            <a:r>
              <a:rPr lang="nl-NL" sz="1800" u="sng" err="1"/>
              <a:t>practise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- </a:t>
            </a:r>
            <a:r>
              <a:rPr lang="nl-NL" sz="1800" u="sng" err="1"/>
              <a:t>Scopign</a:t>
            </a:r>
            <a:r>
              <a:rPr lang="nl-NL" sz="1800" u="sng"/>
              <a:t> is </a:t>
            </a:r>
            <a:r>
              <a:rPr lang="nl-NL" sz="1800" u="sng" err="1"/>
              <a:t>always</a:t>
            </a:r>
            <a:r>
              <a:rPr lang="nl-NL" sz="1800" u="sng"/>
              <a:t> first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- Data </a:t>
            </a:r>
            <a:r>
              <a:rPr lang="nl-NL" sz="1800" u="sng" err="1"/>
              <a:t>Modelling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deployment</a:t>
            </a:r>
            <a:r>
              <a:rPr lang="nl-NL" sz="1800" u="sng"/>
              <a:t> is </a:t>
            </a:r>
            <a:r>
              <a:rPr lang="nl-NL" sz="1800" u="sng" err="1"/>
              <a:t>recurisve</a:t>
            </a:r>
            <a:r>
              <a:rPr lang="nl-NL" sz="1800" u="sng"/>
              <a:t>. We go back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forth</a:t>
            </a:r>
            <a:r>
              <a:rPr lang="nl-NL" sz="1800" u="sng"/>
              <a:t>, </a:t>
            </a:r>
            <a:r>
              <a:rPr lang="nl-NL" sz="1800" u="sng" err="1"/>
              <a:t>trying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find</a:t>
            </a:r>
            <a:r>
              <a:rPr lang="nl-NL" sz="1800" u="sng"/>
              <a:t> </a:t>
            </a:r>
            <a:r>
              <a:rPr lang="nl-NL" sz="1800" u="sng" err="1"/>
              <a:t>ways</a:t>
            </a:r>
            <a:r>
              <a:rPr lang="nl-NL" sz="1800" u="sng"/>
              <a:t> in </a:t>
            </a:r>
            <a:r>
              <a:rPr lang="nl-NL" sz="1800" u="sng" err="1"/>
              <a:t>any</a:t>
            </a:r>
            <a:r>
              <a:rPr lang="nl-NL" sz="1800" u="sng"/>
              <a:t> of these </a:t>
            </a:r>
            <a:r>
              <a:rPr lang="nl-NL" sz="1800" u="sng" err="1"/>
              <a:t>sections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make </a:t>
            </a:r>
            <a:r>
              <a:rPr lang="nl-NL" sz="1800" u="sng" err="1"/>
              <a:t>the</a:t>
            </a:r>
            <a:r>
              <a:rPr lang="nl-NL" sz="1800" u="sng"/>
              <a:t> system </a:t>
            </a:r>
            <a:r>
              <a:rPr lang="nl-NL" sz="1800" u="sng" err="1"/>
              <a:t>better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67072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Lets start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scoping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why</a:t>
            </a:r>
            <a:r>
              <a:rPr lang="nl-NL" sz="1800" u="sng"/>
              <a:t> </a:t>
            </a:r>
            <a:r>
              <a:rPr lang="nl-NL" sz="1800" u="sng" err="1"/>
              <a:t>its</a:t>
            </a:r>
            <a:r>
              <a:rPr lang="nl-NL" sz="1800" u="sng"/>
              <a:t> important. In </a:t>
            </a:r>
            <a:r>
              <a:rPr lang="nl-NL" sz="1800" u="sng" err="1"/>
              <a:t>my</a:t>
            </a:r>
            <a:r>
              <a:rPr lang="nl-NL" sz="1800" u="sng"/>
              <a:t> opinion non-</a:t>
            </a:r>
            <a:r>
              <a:rPr lang="nl-NL" sz="1800" u="sng" err="1"/>
              <a:t>scoped</a:t>
            </a:r>
            <a:r>
              <a:rPr lang="nl-NL" sz="1800" u="sng"/>
              <a:t> </a:t>
            </a:r>
            <a:r>
              <a:rPr lang="nl-NL" sz="1800" u="sng" err="1"/>
              <a:t>projects</a:t>
            </a:r>
            <a:r>
              <a:rPr lang="nl-NL" sz="1800" u="sng"/>
              <a:t> is </a:t>
            </a:r>
            <a:r>
              <a:rPr lang="nl-NL" sz="1800" u="sng" err="1"/>
              <a:t>the</a:t>
            </a:r>
            <a:r>
              <a:rPr lang="nl-NL" sz="1800" u="sng"/>
              <a:t> most </a:t>
            </a:r>
            <a:r>
              <a:rPr lang="nl-NL" sz="1800" u="sng" err="1"/>
              <a:t>obvious</a:t>
            </a:r>
            <a:r>
              <a:rPr lang="nl-NL" sz="1800" u="sng"/>
              <a:t> </a:t>
            </a:r>
            <a:r>
              <a:rPr lang="nl-NL" sz="1800" u="sng" err="1"/>
              <a:t>reason</a:t>
            </a:r>
            <a:r>
              <a:rPr lang="nl-NL" sz="1800" u="sng"/>
              <a:t> </a:t>
            </a:r>
            <a:r>
              <a:rPr lang="nl-NL" sz="1800" u="sng" err="1"/>
              <a:t>projects</a:t>
            </a:r>
            <a:r>
              <a:rPr lang="nl-NL" sz="1800" u="sng"/>
              <a:t> </a:t>
            </a:r>
            <a:r>
              <a:rPr lang="nl-NL" sz="1800" u="sng" err="1"/>
              <a:t>fails</a:t>
            </a:r>
            <a:r>
              <a:rPr lang="nl-NL" sz="1800" u="sng"/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in </a:t>
            </a:r>
            <a:r>
              <a:rPr lang="nl-NL" sz="1800" u="sng" err="1"/>
              <a:t>some</a:t>
            </a:r>
            <a:r>
              <a:rPr lang="nl-NL" sz="1800" u="sng"/>
              <a:t> sense is </a:t>
            </a:r>
            <a:r>
              <a:rPr lang="nl-NL" sz="1800" u="sng" err="1"/>
              <a:t>validated</a:t>
            </a:r>
            <a:r>
              <a:rPr lang="nl-NL" sz="1800" u="sng"/>
              <a:t> </a:t>
            </a:r>
            <a:r>
              <a:rPr lang="nl-NL" sz="1800" u="sng" err="1"/>
              <a:t>by</a:t>
            </a:r>
            <a:r>
              <a:rPr lang="nl-NL" sz="1800" u="sng"/>
              <a:t> these </a:t>
            </a:r>
            <a:r>
              <a:rPr lang="nl-NL" sz="1800" u="sng" err="1"/>
              <a:t>findings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Most SMES want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addopt</a:t>
            </a:r>
            <a:r>
              <a:rPr lang="nl-NL" sz="1800" u="sng"/>
              <a:t> data-</a:t>
            </a:r>
            <a:r>
              <a:rPr lang="nl-NL" sz="1800" u="sng" err="1"/>
              <a:t>driven</a:t>
            </a:r>
            <a:r>
              <a:rPr lang="nl-NL" sz="1800" u="sng"/>
              <a:t> </a:t>
            </a:r>
            <a:r>
              <a:rPr lang="nl-NL" sz="1800" u="sng" err="1"/>
              <a:t>technologies</a:t>
            </a:r>
            <a:r>
              <a:rPr lang="nl-NL" sz="1800" u="sng"/>
              <a:t> but do </a:t>
            </a:r>
            <a:r>
              <a:rPr lang="nl-NL" sz="1800" u="sng" err="1"/>
              <a:t>not</a:t>
            </a:r>
            <a:r>
              <a:rPr lang="nl-NL" sz="1800" u="sng"/>
              <a:t> </a:t>
            </a:r>
            <a:r>
              <a:rPr lang="nl-NL" sz="1800" u="sng" err="1"/>
              <a:t>know</a:t>
            </a:r>
            <a:r>
              <a:rPr lang="nl-NL" sz="1800" u="sng"/>
              <a:t> </a:t>
            </a:r>
            <a:r>
              <a:rPr lang="nl-NL" sz="1800" u="sng" err="1"/>
              <a:t>how</a:t>
            </a:r>
            <a:r>
              <a:rPr lang="nl-NL" sz="1800" u="sng"/>
              <a:t>!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 starts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why</a:t>
            </a:r>
            <a:r>
              <a:rPr lang="nl-NL" sz="1800" u="sng"/>
              <a:t> </a:t>
            </a:r>
            <a:r>
              <a:rPr lang="nl-NL" sz="1800" u="sng" err="1"/>
              <a:t>they</a:t>
            </a:r>
            <a:r>
              <a:rPr lang="nl-NL" sz="1800" u="sng"/>
              <a:t> </a:t>
            </a:r>
            <a:r>
              <a:rPr lang="nl-NL" sz="1800" u="sng" err="1"/>
              <a:t>need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!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They</a:t>
            </a:r>
            <a:r>
              <a:rPr lang="nl-NL" sz="1800" u="sng"/>
              <a:t> have </a:t>
            </a:r>
            <a:r>
              <a:rPr lang="nl-NL" sz="1800" u="sng" err="1"/>
              <a:t>trouble</a:t>
            </a:r>
            <a:r>
              <a:rPr lang="nl-NL" sz="1800" u="sng"/>
              <a:t> </a:t>
            </a:r>
            <a:r>
              <a:rPr lang="nl-NL" sz="1800" u="sng" err="1"/>
              <a:t>organizing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steps </a:t>
            </a:r>
            <a:r>
              <a:rPr lang="nl-NL" sz="1800" u="sng" err="1"/>
              <a:t>needed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make </a:t>
            </a:r>
            <a:r>
              <a:rPr lang="nl-NL" sz="1800" u="sng" err="1"/>
              <a:t>the</a:t>
            </a:r>
            <a:r>
              <a:rPr lang="nl-NL" sz="1800" u="sng"/>
              <a:t> change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4447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Lets </a:t>
            </a:r>
            <a:r>
              <a:rPr lang="nl-NL" sz="1800" u="sng" err="1"/>
              <a:t>consider</a:t>
            </a:r>
            <a:r>
              <a:rPr lang="nl-NL" sz="1800" u="sng"/>
              <a:t> a small </a:t>
            </a:r>
            <a:r>
              <a:rPr lang="nl-NL" sz="1800" u="sng" err="1"/>
              <a:t>example</a:t>
            </a:r>
            <a:r>
              <a:rPr lang="nl-NL" sz="1800" u="sng"/>
              <a:t> </a:t>
            </a:r>
            <a:r>
              <a:rPr lang="nl-NL" sz="1800" u="sng" err="1"/>
              <a:t>now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identify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problems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scoping</a:t>
            </a:r>
            <a:r>
              <a:rPr lang="nl-NL" sz="1800" u="sng"/>
              <a:t> </a:t>
            </a:r>
            <a:r>
              <a:rPr lang="nl-NL" sz="1800" u="sng" err="1"/>
              <a:t>an</a:t>
            </a:r>
            <a:r>
              <a:rPr lang="nl-NL" sz="1800" u="sng"/>
              <a:t> AI project.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053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we have Bob. Bob is a Data </a:t>
            </a:r>
            <a:r>
              <a:rPr lang="nl-NL" sz="1800" u="sng" err="1"/>
              <a:t>Scientist</a:t>
            </a:r>
            <a:r>
              <a:rPr lang="nl-NL" sz="1800" u="sng"/>
              <a:t>, he </a:t>
            </a:r>
            <a:r>
              <a:rPr lang="nl-NL" sz="1800" u="sng" err="1"/>
              <a:t>works</a:t>
            </a:r>
            <a:r>
              <a:rPr lang="nl-NL" sz="1800" u="sng"/>
              <a:t> on </a:t>
            </a:r>
            <a:r>
              <a:rPr lang="nl-NL" sz="1800" u="sng" err="1"/>
              <a:t>developing</a:t>
            </a:r>
            <a:r>
              <a:rPr lang="nl-NL" sz="1800" u="sng"/>
              <a:t> a </a:t>
            </a:r>
            <a:r>
              <a:rPr lang="nl-NL" sz="1800" u="sng" err="1"/>
              <a:t>forecasting</a:t>
            </a:r>
            <a:r>
              <a:rPr lang="nl-NL" sz="1800" u="sng"/>
              <a:t> model </a:t>
            </a:r>
            <a:r>
              <a:rPr lang="nl-NL" sz="1800" u="sng" err="1"/>
              <a:t>for</a:t>
            </a:r>
            <a:r>
              <a:rPr lang="nl-NL" sz="1800" u="sng"/>
              <a:t> a company.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He wants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use</a:t>
            </a:r>
            <a:r>
              <a:rPr lang="nl-NL" sz="1800" u="sng"/>
              <a:t> his model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generate</a:t>
            </a:r>
            <a:r>
              <a:rPr lang="nl-NL" sz="1800" u="sng"/>
              <a:t> as </a:t>
            </a:r>
            <a:r>
              <a:rPr lang="nl-NL" sz="1800" u="sng" err="1"/>
              <a:t>much</a:t>
            </a:r>
            <a:r>
              <a:rPr lang="nl-NL" sz="1800" u="sng"/>
              <a:t> </a:t>
            </a:r>
            <a:r>
              <a:rPr lang="nl-NL" sz="1800" u="sng" err="1"/>
              <a:t>value</a:t>
            </a:r>
            <a:r>
              <a:rPr lang="nl-NL" sz="1800" u="sng"/>
              <a:t> as </a:t>
            </a:r>
            <a:r>
              <a:rPr lang="nl-NL" sz="1800" u="sng" err="1"/>
              <a:t>possible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He does </a:t>
            </a:r>
            <a:r>
              <a:rPr lang="nl-NL" sz="1800" u="sng" err="1"/>
              <a:t>not</a:t>
            </a:r>
            <a:r>
              <a:rPr lang="nl-NL" sz="1800" u="sng"/>
              <a:t> have a strong opinion on </a:t>
            </a:r>
            <a:r>
              <a:rPr lang="nl-NL" sz="1800" u="sng" err="1"/>
              <a:t>how</a:t>
            </a:r>
            <a:r>
              <a:rPr lang="nl-NL" sz="1800" u="sng"/>
              <a:t> his model </a:t>
            </a:r>
            <a:r>
              <a:rPr lang="nl-NL" sz="1800" u="sng" err="1"/>
              <a:t>will</a:t>
            </a:r>
            <a:r>
              <a:rPr lang="nl-NL" sz="1800" u="sng"/>
              <a:t> </a:t>
            </a:r>
            <a:r>
              <a:rPr lang="nl-NL" sz="1800" u="sng" err="1"/>
              <a:t>be</a:t>
            </a:r>
            <a:r>
              <a:rPr lang="nl-NL" sz="1800" u="sng"/>
              <a:t> </a:t>
            </a:r>
            <a:r>
              <a:rPr lang="nl-NL" sz="1800" u="sng" err="1"/>
              <a:t>used</a:t>
            </a:r>
            <a:r>
              <a:rPr lang="nl-NL" sz="1800" u="sng"/>
              <a:t>, he </a:t>
            </a:r>
            <a:r>
              <a:rPr lang="nl-NL" sz="1800" u="sng" err="1"/>
              <a:t>just</a:t>
            </a:r>
            <a:r>
              <a:rPr lang="nl-NL" sz="1800" u="sng"/>
              <a:t> wants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add</a:t>
            </a:r>
            <a:r>
              <a:rPr lang="nl-NL" sz="1800" u="sng"/>
              <a:t> </a:t>
            </a:r>
            <a:r>
              <a:rPr lang="nl-NL" sz="1800" u="sng" err="1"/>
              <a:t>value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98321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Then</a:t>
            </a:r>
            <a:r>
              <a:rPr lang="nl-NL" sz="1800" u="sng"/>
              <a:t> we have Susan. The operations Manager. Her job is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reduce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inventory</a:t>
            </a:r>
            <a:r>
              <a:rPr lang="nl-NL" sz="1800" u="sng"/>
              <a:t> </a:t>
            </a:r>
            <a:r>
              <a:rPr lang="nl-NL" sz="1800" u="sng" err="1"/>
              <a:t>costs</a:t>
            </a:r>
            <a:r>
              <a:rPr lang="nl-NL" sz="1800" u="sng"/>
              <a:t> </a:t>
            </a: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she</a:t>
            </a:r>
            <a:r>
              <a:rPr lang="nl-NL" sz="1800" u="sng"/>
              <a:t> </a:t>
            </a:r>
            <a:r>
              <a:rPr lang="nl-NL" sz="1800" u="sng" err="1"/>
              <a:t>earns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bonus.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What</a:t>
            </a:r>
            <a:r>
              <a:rPr lang="nl-NL" sz="1800" u="sng"/>
              <a:t> Susan does is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she</a:t>
            </a:r>
            <a:r>
              <a:rPr lang="nl-NL" sz="1800" u="sng"/>
              <a:t> takes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predictions</a:t>
            </a:r>
            <a:r>
              <a:rPr lang="nl-NL" sz="1800" u="sng"/>
              <a:t> of </a:t>
            </a:r>
            <a:r>
              <a:rPr lang="nl-NL" sz="1800" u="sng" err="1"/>
              <a:t>the</a:t>
            </a:r>
            <a:r>
              <a:rPr lang="nl-NL" sz="1800" u="sng"/>
              <a:t> model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lowers</a:t>
            </a:r>
            <a:r>
              <a:rPr lang="nl-NL" sz="1800" u="sng"/>
              <a:t> </a:t>
            </a:r>
            <a:r>
              <a:rPr lang="nl-NL" sz="1800" u="sng" err="1"/>
              <a:t>them</a:t>
            </a:r>
            <a:r>
              <a:rPr lang="nl-NL" sz="1800" u="sng"/>
              <a:t> </a:t>
            </a: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they</a:t>
            </a:r>
            <a:r>
              <a:rPr lang="nl-NL" sz="1800" u="sng"/>
              <a:t> order </a:t>
            </a:r>
            <a:r>
              <a:rPr lang="nl-NL" sz="1800" u="sng" err="1"/>
              <a:t>less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pay</a:t>
            </a:r>
            <a:r>
              <a:rPr lang="nl-NL" sz="1800" u="sng"/>
              <a:t> </a:t>
            </a:r>
            <a:r>
              <a:rPr lang="nl-NL" sz="1800" u="sng" err="1"/>
              <a:t>for</a:t>
            </a:r>
            <a:r>
              <a:rPr lang="nl-NL" sz="1800" u="sng"/>
              <a:t> </a:t>
            </a:r>
            <a:r>
              <a:rPr lang="nl-NL" sz="1800" u="sng" err="1"/>
              <a:t>inventory</a:t>
            </a:r>
            <a:r>
              <a:rPr lang="nl-NL" sz="1800" u="sng"/>
              <a:t> </a:t>
            </a:r>
            <a:r>
              <a:rPr lang="nl-NL" sz="1800" u="sng" err="1"/>
              <a:t>less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87885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Then</a:t>
            </a:r>
            <a:r>
              <a:rPr lang="nl-NL" sz="1800" u="sng"/>
              <a:t> we have Mark, </a:t>
            </a:r>
            <a:r>
              <a:rPr lang="nl-NL" sz="1800" u="sng" err="1"/>
              <a:t>the</a:t>
            </a:r>
            <a:r>
              <a:rPr lang="nl-NL" sz="1800" u="sng"/>
              <a:t> Sales manager. He is super </a:t>
            </a:r>
            <a:r>
              <a:rPr lang="nl-NL" sz="1800" u="sng" err="1"/>
              <a:t>motivated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he </a:t>
            </a:r>
            <a:r>
              <a:rPr lang="nl-NL" sz="1800" u="sng" err="1"/>
              <a:t>inflates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forecasts</a:t>
            </a:r>
            <a:r>
              <a:rPr lang="nl-NL" sz="1800" u="sng"/>
              <a:t> </a:t>
            </a:r>
            <a:r>
              <a:rPr lang="nl-NL" sz="1800" u="sng" err="1"/>
              <a:t>so</a:t>
            </a:r>
            <a:r>
              <a:rPr lang="nl-NL" sz="1800" u="sng"/>
              <a:t> he sets </a:t>
            </a:r>
            <a:r>
              <a:rPr lang="nl-NL" sz="1800" u="sng" err="1"/>
              <a:t>higher</a:t>
            </a:r>
            <a:r>
              <a:rPr lang="nl-NL" sz="1800" u="sng"/>
              <a:t> goals </a:t>
            </a:r>
            <a:r>
              <a:rPr lang="nl-NL" sz="1800" u="sng" err="1"/>
              <a:t>for</a:t>
            </a:r>
            <a:r>
              <a:rPr lang="nl-NL" sz="1800" u="sng"/>
              <a:t> his team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accomplish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18521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Do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see</a:t>
            </a:r>
            <a:r>
              <a:rPr lang="nl-NL" sz="1800" u="sng"/>
              <a:t> </a:t>
            </a:r>
            <a:r>
              <a:rPr lang="nl-NL" sz="1800" u="sng" err="1"/>
              <a:t>something</a:t>
            </a:r>
            <a:r>
              <a:rPr lang="nl-NL" sz="1800" u="sng"/>
              <a:t> wrong here?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33740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Yeah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guessed</a:t>
            </a:r>
            <a:r>
              <a:rPr lang="nl-NL" sz="1800" u="sng"/>
              <a:t> it. </a:t>
            </a:r>
            <a:r>
              <a:rPr lang="nl-NL" sz="1800" u="sng" err="1"/>
              <a:t>Not</a:t>
            </a:r>
            <a:r>
              <a:rPr lang="nl-NL" sz="1800" u="sng"/>
              <a:t> well-</a:t>
            </a:r>
            <a:r>
              <a:rPr lang="nl-NL" sz="1800" u="sng" err="1"/>
              <a:t>established</a:t>
            </a:r>
            <a:r>
              <a:rPr lang="nl-NL" sz="1800" u="sng"/>
              <a:t> </a:t>
            </a:r>
            <a:r>
              <a:rPr lang="nl-NL" sz="1800" u="sng" err="1"/>
              <a:t>scoping</a:t>
            </a:r>
            <a:r>
              <a:rPr lang="nl-NL" sz="1800" u="sng"/>
              <a:t>. </a:t>
            </a:r>
            <a:r>
              <a:rPr lang="nl-NL" sz="1800" u="sng" err="1"/>
              <a:t>Failing</a:t>
            </a:r>
            <a:r>
              <a:rPr lang="nl-NL" sz="1800" u="sng"/>
              <a:t> </a:t>
            </a:r>
            <a:r>
              <a:rPr lang="nl-NL" sz="1800" u="sng" err="1"/>
              <a:t>will</a:t>
            </a:r>
            <a:r>
              <a:rPr lang="nl-NL" sz="1800" u="sng"/>
              <a:t> </a:t>
            </a:r>
            <a:r>
              <a:rPr lang="nl-NL" sz="1800" u="sng" err="1"/>
              <a:t>not</a:t>
            </a:r>
            <a:r>
              <a:rPr lang="nl-NL" sz="1800" u="sng"/>
              <a:t> </a:t>
            </a:r>
            <a:r>
              <a:rPr lang="nl-NL" sz="1800" u="sng" err="1"/>
              <a:t>be</a:t>
            </a:r>
            <a:r>
              <a:rPr lang="nl-NL" sz="1800" u="sng"/>
              <a:t> </a:t>
            </a:r>
            <a:r>
              <a:rPr lang="nl-NL" sz="1800" u="sng" err="1"/>
              <a:t>because</a:t>
            </a:r>
            <a:r>
              <a:rPr lang="nl-NL" sz="1800" u="sng"/>
              <a:t> of </a:t>
            </a:r>
            <a:r>
              <a:rPr lang="nl-NL" sz="1800" u="sng" err="1"/>
              <a:t>the</a:t>
            </a:r>
            <a:r>
              <a:rPr lang="nl-NL" sz="1800" u="sng"/>
              <a:t> model, but </a:t>
            </a:r>
            <a:r>
              <a:rPr lang="nl-NL" sz="1800" u="sng" err="1"/>
              <a:t>because</a:t>
            </a:r>
            <a:r>
              <a:rPr lang="nl-NL" sz="1800" u="sng"/>
              <a:t> of </a:t>
            </a:r>
            <a:r>
              <a:rPr lang="nl-NL" sz="1800" u="sng" err="1"/>
              <a:t>how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model </a:t>
            </a:r>
            <a:r>
              <a:rPr lang="nl-NL" sz="1800" u="sng" err="1"/>
              <a:t>will</a:t>
            </a:r>
            <a:r>
              <a:rPr lang="nl-NL" sz="1800" u="sng"/>
              <a:t> </a:t>
            </a:r>
            <a:r>
              <a:rPr lang="nl-NL" sz="1800" u="sng" err="1"/>
              <a:t>be</a:t>
            </a:r>
            <a:r>
              <a:rPr lang="nl-NL" sz="1800" u="sng"/>
              <a:t> </a:t>
            </a:r>
            <a:r>
              <a:rPr lang="nl-NL" sz="1800" u="sng" err="1"/>
              <a:t>used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93331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Lets </a:t>
            </a:r>
            <a:r>
              <a:rPr lang="nl-NL" sz="1800" u="sng" err="1"/>
              <a:t>try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break down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scoping</a:t>
            </a:r>
            <a:r>
              <a:rPr lang="nl-NL" sz="1800" u="sng"/>
              <a:t> </a:t>
            </a:r>
            <a:r>
              <a:rPr lang="nl-NL" sz="1800" u="sng" err="1"/>
              <a:t>process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71597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It </a:t>
            </a:r>
            <a:r>
              <a:rPr lang="nl-NL" sz="1800" u="sng" err="1"/>
              <a:t>all</a:t>
            </a:r>
            <a:r>
              <a:rPr lang="nl-NL" sz="1800" u="sng"/>
              <a:t> starts </a:t>
            </a:r>
            <a:r>
              <a:rPr lang="nl-NL" sz="1800" u="sng" err="1"/>
              <a:t>with</a:t>
            </a:r>
            <a:r>
              <a:rPr lang="nl-NL" sz="1800" u="sng"/>
              <a:t> a </a:t>
            </a:r>
            <a:r>
              <a:rPr lang="nl-NL" sz="1800" u="sng" err="1"/>
              <a:t>problem</a:t>
            </a:r>
            <a:r>
              <a:rPr lang="nl-NL" sz="1800" u="sng"/>
              <a:t>. </a:t>
            </a:r>
            <a:r>
              <a:rPr lang="nl-NL" sz="1800" u="sng" err="1"/>
              <a:t>What</a:t>
            </a:r>
            <a:r>
              <a:rPr lang="nl-NL" sz="1800" u="sng"/>
              <a:t> are we </a:t>
            </a:r>
            <a:r>
              <a:rPr lang="nl-NL" sz="1800" u="sng" err="1"/>
              <a:t>trying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solve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79089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all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decision</a:t>
            </a:r>
            <a:r>
              <a:rPr lang="nl-NL" sz="1800" u="sng"/>
              <a:t> makers </a:t>
            </a:r>
            <a:r>
              <a:rPr lang="nl-NL" sz="1800" u="sng" err="1"/>
              <a:t>sit</a:t>
            </a:r>
            <a:r>
              <a:rPr lang="nl-NL" sz="1800" u="sng"/>
              <a:t> </a:t>
            </a:r>
            <a:r>
              <a:rPr lang="nl-NL" sz="1800" u="sng" err="1"/>
              <a:t>together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brainstrom business </a:t>
            </a:r>
            <a:r>
              <a:rPr lang="nl-NL" sz="1800" u="sng" err="1"/>
              <a:t>problems</a:t>
            </a:r>
            <a:r>
              <a:rPr lang="nl-NL" sz="1800" u="sng"/>
              <a:t> </a:t>
            </a:r>
            <a:r>
              <a:rPr lang="nl-NL" sz="1800" u="sng" err="1"/>
              <a:t>they</a:t>
            </a:r>
            <a:r>
              <a:rPr lang="nl-NL" sz="1800" u="sng"/>
              <a:t> want </a:t>
            </a:r>
            <a:r>
              <a:rPr lang="nl-NL" sz="1800" u="sng" err="1"/>
              <a:t>to</a:t>
            </a:r>
            <a:r>
              <a:rPr lang="nl-NL" sz="1800" u="sng"/>
              <a:t> fix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write</a:t>
            </a:r>
            <a:r>
              <a:rPr lang="nl-NL" sz="1800" u="sng"/>
              <a:t> </a:t>
            </a:r>
            <a:r>
              <a:rPr lang="nl-NL" sz="1800" u="sng" err="1"/>
              <a:t>them</a:t>
            </a:r>
            <a:r>
              <a:rPr lang="nl-NL" sz="1800" u="sng"/>
              <a:t> down.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1031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Then</a:t>
            </a:r>
            <a:r>
              <a:rPr lang="nl-NL" sz="1800" u="sng"/>
              <a:t> we </a:t>
            </a:r>
            <a:r>
              <a:rPr lang="nl-NL" sz="1800" u="sng" err="1"/>
              <a:t>need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find</a:t>
            </a:r>
            <a:r>
              <a:rPr lang="nl-NL" sz="1800" u="sng"/>
              <a:t> data-</a:t>
            </a:r>
            <a:r>
              <a:rPr lang="nl-NL" sz="1800" u="sng" err="1"/>
              <a:t>driven</a:t>
            </a:r>
            <a:r>
              <a:rPr lang="nl-NL" sz="1800" u="sng"/>
              <a:t> </a:t>
            </a:r>
            <a:r>
              <a:rPr lang="nl-NL" sz="1800" u="sng" err="1"/>
              <a:t>solutions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07289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they</a:t>
            </a:r>
            <a:r>
              <a:rPr lang="nl-NL" sz="1800" u="sng"/>
              <a:t> go </a:t>
            </a:r>
            <a:r>
              <a:rPr lang="nl-NL" sz="1800" u="sng" err="1"/>
              <a:t>the</a:t>
            </a:r>
            <a:r>
              <a:rPr lang="nl-NL" sz="1800" u="sng"/>
              <a:t> data </a:t>
            </a:r>
            <a:r>
              <a:rPr lang="nl-NL" sz="1800" u="sng" err="1"/>
              <a:t>scientist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they</a:t>
            </a:r>
            <a:r>
              <a:rPr lang="nl-NL" sz="1800" u="sng"/>
              <a:t> present </a:t>
            </a:r>
            <a:r>
              <a:rPr lang="nl-NL" sz="1800" u="sng" err="1"/>
              <a:t>him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business </a:t>
            </a:r>
            <a:r>
              <a:rPr lang="nl-NL" sz="1800" u="sng" err="1"/>
              <a:t>problems</a:t>
            </a:r>
            <a:r>
              <a:rPr lang="nl-NL" sz="1800" u="sng"/>
              <a:t> </a:t>
            </a:r>
            <a:r>
              <a:rPr lang="nl-NL" sz="1800" u="sng" err="1"/>
              <a:t>they</a:t>
            </a:r>
            <a:r>
              <a:rPr lang="nl-NL" sz="1800" u="sng"/>
              <a:t> have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74590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after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business </a:t>
            </a:r>
            <a:r>
              <a:rPr lang="nl-NL" sz="1800" u="sng" err="1"/>
              <a:t>solutions</a:t>
            </a:r>
            <a:r>
              <a:rPr lang="nl-NL" sz="1800" u="sng"/>
              <a:t> have been </a:t>
            </a:r>
            <a:r>
              <a:rPr lang="nl-NL" sz="1800" u="sng" err="1"/>
              <a:t>identified</a:t>
            </a:r>
            <a:r>
              <a:rPr lang="nl-NL" sz="1800" u="sng"/>
              <a:t>,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agreed</a:t>
            </a:r>
            <a:r>
              <a:rPr lang="nl-NL" sz="1800" u="sng"/>
              <a:t> these are </a:t>
            </a:r>
            <a:r>
              <a:rPr lang="nl-NL" sz="1800" u="sng" err="1"/>
              <a:t>the</a:t>
            </a:r>
            <a:r>
              <a:rPr lang="nl-NL" sz="1800" u="sng"/>
              <a:t> next steps.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- We check </a:t>
            </a:r>
            <a:r>
              <a:rPr lang="nl-NL" sz="1800" u="sng" err="1"/>
              <a:t>if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solutions</a:t>
            </a:r>
            <a:r>
              <a:rPr lang="nl-NL" sz="1800" u="sng"/>
              <a:t> are </a:t>
            </a:r>
            <a:r>
              <a:rPr lang="nl-NL" sz="1800" u="sng" err="1"/>
              <a:t>feasible</a:t>
            </a:r>
            <a:endParaRPr lang="nl-NL" sz="1800" u="sng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- We a timeline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some</a:t>
            </a:r>
            <a:r>
              <a:rPr lang="nl-NL" sz="1800" u="sng"/>
              <a:t> </a:t>
            </a:r>
            <a:r>
              <a:rPr lang="nl-NL" sz="1800" u="sng" err="1"/>
              <a:t>milestones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hit </a:t>
            </a:r>
            <a:r>
              <a:rPr lang="nl-NL" sz="1800" u="sng" err="1"/>
              <a:t>that</a:t>
            </a:r>
            <a:r>
              <a:rPr lang="nl-NL" sz="1800" u="sng"/>
              <a:t> timeline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- We set </a:t>
            </a:r>
            <a:r>
              <a:rPr lang="nl-NL" sz="1800" u="sng" err="1"/>
              <a:t>the</a:t>
            </a:r>
            <a:r>
              <a:rPr lang="nl-NL" sz="1800" u="sng"/>
              <a:t> budget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32290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Ok </a:t>
            </a:r>
            <a:r>
              <a:rPr lang="nl-NL" sz="1800" u="sng" err="1"/>
              <a:t>lets</a:t>
            </a:r>
            <a:r>
              <a:rPr lang="nl-NL" sz="1800" u="sng"/>
              <a:t> </a:t>
            </a:r>
            <a:r>
              <a:rPr lang="nl-NL" sz="1800" u="sng" err="1"/>
              <a:t>answer</a:t>
            </a:r>
            <a:r>
              <a:rPr lang="nl-NL" sz="1800" u="sng"/>
              <a:t> a </a:t>
            </a:r>
            <a:r>
              <a:rPr lang="nl-NL" sz="1800" u="sng" err="1"/>
              <a:t>couple</a:t>
            </a:r>
            <a:r>
              <a:rPr lang="nl-NL" sz="1800" u="sng"/>
              <a:t> of important </a:t>
            </a:r>
            <a:r>
              <a:rPr lang="nl-NL" sz="1800" u="sng" err="1"/>
              <a:t>questions</a:t>
            </a:r>
            <a:r>
              <a:rPr lang="nl-NL" sz="1800" u="sng"/>
              <a:t>. First </a:t>
            </a:r>
            <a:r>
              <a:rPr lang="nl-NL" sz="1800" u="sng" err="1"/>
              <a:t>how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check </a:t>
            </a:r>
            <a:r>
              <a:rPr lang="nl-NL" sz="1800" u="sng" err="1"/>
              <a:t>if</a:t>
            </a:r>
            <a:r>
              <a:rPr lang="nl-NL" sz="1800" u="sng"/>
              <a:t> a solution is </a:t>
            </a:r>
            <a:r>
              <a:rPr lang="nl-NL" sz="1800" u="sng" err="1"/>
              <a:t>feasible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34707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Lets take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example</a:t>
            </a:r>
            <a:r>
              <a:rPr lang="nl-NL" sz="1800" u="sng"/>
              <a:t> of </a:t>
            </a:r>
            <a:r>
              <a:rPr lang="nl-NL" sz="1800" u="sng" err="1"/>
              <a:t>self-drivign</a:t>
            </a:r>
            <a:r>
              <a:rPr lang="nl-NL" sz="1800" u="sng"/>
              <a:t> </a:t>
            </a:r>
            <a:r>
              <a:rPr lang="nl-NL" sz="1800" u="sng" err="1"/>
              <a:t>cars</a:t>
            </a:r>
            <a:r>
              <a:rPr lang="nl-NL" sz="1800" u="sng"/>
              <a:t>. We want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identify</a:t>
            </a:r>
            <a:r>
              <a:rPr lang="nl-NL" sz="1800" u="sng"/>
              <a:t> </a:t>
            </a:r>
            <a:r>
              <a:rPr lang="nl-NL" sz="1800" u="sng" err="1"/>
              <a:t>if</a:t>
            </a:r>
            <a:r>
              <a:rPr lang="nl-NL" sz="1800" u="sng"/>
              <a:t> a traffic light is red or green.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This</a:t>
            </a:r>
            <a:r>
              <a:rPr lang="nl-NL" sz="1800" u="sng"/>
              <a:t> is </a:t>
            </a:r>
            <a:r>
              <a:rPr lang="nl-NL" sz="1800" u="sng" err="1"/>
              <a:t>an</a:t>
            </a:r>
            <a:r>
              <a:rPr lang="nl-NL" sz="1800" u="sng"/>
              <a:t> </a:t>
            </a:r>
            <a:r>
              <a:rPr lang="nl-NL" sz="1800" u="sng" err="1"/>
              <a:t>obvious</a:t>
            </a:r>
            <a:r>
              <a:rPr lang="nl-NL" sz="1800" u="sng"/>
              <a:t> </a:t>
            </a:r>
            <a:r>
              <a:rPr lang="nl-NL" sz="1800" u="sng" err="1"/>
              <a:t>answer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6419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How </a:t>
            </a:r>
            <a:r>
              <a:rPr lang="nl-NL" sz="1800" u="sng" err="1"/>
              <a:t>about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 </a:t>
            </a:r>
            <a:r>
              <a:rPr lang="nl-NL" sz="1800" u="sng" err="1"/>
              <a:t>one</a:t>
            </a:r>
            <a:r>
              <a:rPr lang="nl-NL" sz="1800" u="sng"/>
              <a:t>? How do I </a:t>
            </a:r>
            <a:r>
              <a:rPr lang="nl-NL" sz="1800" u="sng" err="1"/>
              <a:t>expect</a:t>
            </a:r>
            <a:r>
              <a:rPr lang="nl-NL" sz="1800" u="sng"/>
              <a:t> </a:t>
            </a:r>
            <a:r>
              <a:rPr lang="nl-NL" sz="1800" u="sng" err="1"/>
              <a:t>my</a:t>
            </a:r>
            <a:r>
              <a:rPr lang="nl-NL" sz="1800" u="sng"/>
              <a:t> model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classify</a:t>
            </a:r>
            <a:r>
              <a:rPr lang="nl-NL" sz="1800" u="sng"/>
              <a:t> </a:t>
            </a:r>
            <a:r>
              <a:rPr lang="nl-NL" sz="1800" u="sng" err="1"/>
              <a:t>something</a:t>
            </a:r>
            <a:r>
              <a:rPr lang="nl-NL" sz="1800" u="sng"/>
              <a:t> </a:t>
            </a:r>
            <a:r>
              <a:rPr lang="nl-NL" sz="1800" u="sng" err="1"/>
              <a:t>correctly</a:t>
            </a:r>
            <a:r>
              <a:rPr lang="nl-NL" sz="1800" u="sng"/>
              <a:t> </a:t>
            </a:r>
            <a:r>
              <a:rPr lang="nl-NL" sz="1800" u="sng" err="1"/>
              <a:t>when</a:t>
            </a:r>
            <a:r>
              <a:rPr lang="nl-NL" sz="1800" u="sng"/>
              <a:t> I </a:t>
            </a:r>
            <a:r>
              <a:rPr lang="nl-NL" sz="1800" u="sng" err="1"/>
              <a:t>cant</a:t>
            </a:r>
            <a:r>
              <a:rPr lang="nl-NL" sz="1800" u="sng"/>
              <a:t> do </a:t>
            </a:r>
            <a:r>
              <a:rPr lang="nl-NL" sz="1800" u="sng" err="1"/>
              <a:t>it</a:t>
            </a:r>
            <a:r>
              <a:rPr lang="nl-NL" sz="1800" u="sng"/>
              <a:t> on </a:t>
            </a:r>
            <a:r>
              <a:rPr lang="nl-NL" sz="1800" u="sng" err="1"/>
              <a:t>my</a:t>
            </a:r>
            <a:r>
              <a:rPr lang="nl-NL" sz="1800" u="sng"/>
              <a:t> </a:t>
            </a:r>
            <a:r>
              <a:rPr lang="nl-NL" sz="1800" u="sng" err="1"/>
              <a:t>own</a:t>
            </a:r>
            <a:r>
              <a:rPr lang="nl-NL" sz="1800" u="sng"/>
              <a:t>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32523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in </a:t>
            </a:r>
            <a:r>
              <a:rPr lang="nl-NL" sz="1800" u="sng" err="1"/>
              <a:t>that</a:t>
            </a:r>
            <a:r>
              <a:rPr lang="nl-NL" sz="1800" u="sng"/>
              <a:t> case, a solution is </a:t>
            </a:r>
            <a:r>
              <a:rPr lang="nl-NL" sz="1800" u="sng" err="1"/>
              <a:t>not</a:t>
            </a:r>
            <a:r>
              <a:rPr lang="nl-NL" sz="1800" u="sng"/>
              <a:t> </a:t>
            </a:r>
            <a:r>
              <a:rPr lang="nl-NL" sz="1800" u="sng" err="1"/>
              <a:t>feasible</a:t>
            </a:r>
            <a:r>
              <a:rPr lang="nl-NL" sz="1800" u="sng"/>
              <a:t> </a:t>
            </a:r>
            <a:r>
              <a:rPr lang="nl-NL" sz="1800" u="sng" err="1"/>
              <a:t>given</a:t>
            </a:r>
            <a:r>
              <a:rPr lang="nl-NL" sz="1800" u="sng"/>
              <a:t> </a:t>
            </a:r>
            <a:r>
              <a:rPr lang="nl-NL" sz="1800" u="sng" err="1"/>
              <a:t>our</a:t>
            </a:r>
            <a:r>
              <a:rPr lang="nl-NL" sz="1800" u="sng"/>
              <a:t> resources. We </a:t>
            </a:r>
            <a:r>
              <a:rPr lang="nl-NL" sz="1800" u="sng" err="1"/>
              <a:t>need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invest</a:t>
            </a:r>
            <a:r>
              <a:rPr lang="nl-NL" sz="1800" u="sng"/>
              <a:t> on </a:t>
            </a:r>
            <a:r>
              <a:rPr lang="nl-NL" sz="1800" u="sng" err="1"/>
              <a:t>better</a:t>
            </a:r>
            <a:r>
              <a:rPr lang="nl-NL" sz="1800" u="sng"/>
              <a:t> data.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03712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in </a:t>
            </a:r>
            <a:r>
              <a:rPr lang="nl-NL" sz="1800" u="sng" err="1"/>
              <a:t>general</a:t>
            </a:r>
            <a:r>
              <a:rPr lang="nl-NL" sz="1800" u="sng"/>
              <a:t>, I have </a:t>
            </a:r>
            <a:r>
              <a:rPr lang="nl-NL" sz="1800" u="sng" err="1"/>
              <a:t>to</a:t>
            </a:r>
            <a:r>
              <a:rPr lang="nl-NL" sz="1800" u="sng"/>
              <a:t> question, </a:t>
            </a:r>
            <a:r>
              <a:rPr lang="nl-NL" sz="1800" u="sng" err="1"/>
              <a:t>can</a:t>
            </a:r>
            <a:r>
              <a:rPr lang="nl-NL" sz="1800" u="sng"/>
              <a:t> I </a:t>
            </a:r>
            <a:r>
              <a:rPr lang="nl-NL" sz="1800" u="sng" err="1"/>
              <a:t>solve</a:t>
            </a:r>
            <a:r>
              <a:rPr lang="nl-NL" sz="1800" u="sng"/>
              <a:t> </a:t>
            </a:r>
            <a:r>
              <a:rPr lang="nl-NL" sz="1800" u="sng" err="1"/>
              <a:t>something</a:t>
            </a:r>
            <a:r>
              <a:rPr lang="nl-NL" sz="1800" u="sng"/>
              <a:t> </a:t>
            </a:r>
            <a:r>
              <a:rPr lang="nl-NL" sz="1800" u="sng" err="1"/>
              <a:t>given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data I have? </a:t>
            </a:r>
            <a:r>
              <a:rPr lang="nl-NL" sz="1800" u="sng" err="1"/>
              <a:t>If</a:t>
            </a:r>
            <a:r>
              <a:rPr lang="nl-NL" sz="1800" u="sng"/>
              <a:t> </a:t>
            </a:r>
            <a:r>
              <a:rPr lang="nl-NL" sz="1800" u="sng" err="1"/>
              <a:t>it</a:t>
            </a:r>
            <a:r>
              <a:rPr lang="nl-NL" sz="1800" u="sng"/>
              <a:t> does </a:t>
            </a:r>
            <a:r>
              <a:rPr lang="nl-NL" sz="1800" u="sng" err="1"/>
              <a:t>not</a:t>
            </a:r>
            <a:r>
              <a:rPr lang="nl-NL" sz="1800" u="sng"/>
              <a:t> sound </a:t>
            </a:r>
            <a:r>
              <a:rPr lang="nl-NL" sz="1800" u="sng" err="1"/>
              <a:t>realistic</a:t>
            </a:r>
            <a:r>
              <a:rPr lang="nl-NL" sz="1800" u="sng"/>
              <a:t> </a:t>
            </a:r>
            <a:r>
              <a:rPr lang="nl-NL" sz="1800" u="sng" err="1"/>
              <a:t>then</a:t>
            </a:r>
            <a:r>
              <a:rPr lang="nl-NL" sz="1800" u="sng"/>
              <a:t> </a:t>
            </a:r>
            <a:r>
              <a:rPr lang="nl-NL" sz="1800" u="sng" err="1"/>
              <a:t>probably</a:t>
            </a:r>
            <a:r>
              <a:rPr lang="nl-NL" sz="1800" u="sng"/>
              <a:t> a model </a:t>
            </a:r>
            <a:r>
              <a:rPr lang="nl-NL" sz="1800" u="sng" err="1"/>
              <a:t>will</a:t>
            </a:r>
            <a:r>
              <a:rPr lang="nl-NL" sz="1800" u="sng"/>
              <a:t> </a:t>
            </a:r>
            <a:r>
              <a:rPr lang="nl-NL" sz="1800" u="sng" err="1"/>
              <a:t>not</a:t>
            </a:r>
            <a:r>
              <a:rPr lang="nl-NL" sz="1800" u="sng"/>
              <a:t> </a:t>
            </a:r>
            <a:r>
              <a:rPr lang="nl-NL" sz="1800" u="sng" err="1"/>
              <a:t>solve</a:t>
            </a:r>
            <a:r>
              <a:rPr lang="nl-NL" sz="1800" u="sng"/>
              <a:t> it.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Fortunately</a:t>
            </a:r>
            <a:r>
              <a:rPr lang="nl-NL" sz="1800" u="sng"/>
              <a:t> or </a:t>
            </a:r>
            <a:r>
              <a:rPr lang="nl-NL" sz="1800" u="sng" err="1"/>
              <a:t>unfortunately</a:t>
            </a:r>
            <a:r>
              <a:rPr lang="nl-NL" sz="1800" u="sng"/>
              <a:t> we </a:t>
            </a:r>
            <a:r>
              <a:rPr lang="nl-NL" sz="1800" u="sng" err="1"/>
              <a:t>dont</a:t>
            </a:r>
            <a:r>
              <a:rPr lang="nl-NL" sz="1800" u="sng"/>
              <a:t> have </a:t>
            </a:r>
            <a:r>
              <a:rPr lang="nl-NL" sz="1800" u="sng" err="1"/>
              <a:t>Artificial</a:t>
            </a:r>
            <a:r>
              <a:rPr lang="nl-NL" sz="1800" u="sng"/>
              <a:t> General </a:t>
            </a:r>
            <a:r>
              <a:rPr lang="nl-NL" sz="1800" u="sng" err="1"/>
              <a:t>Inteligence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02644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Next question. How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properly</a:t>
            </a:r>
            <a:r>
              <a:rPr lang="nl-NL" sz="1800" u="sng"/>
              <a:t> </a:t>
            </a:r>
            <a:r>
              <a:rPr lang="nl-NL" sz="1800" u="sng" err="1"/>
              <a:t>measure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value</a:t>
            </a:r>
            <a:r>
              <a:rPr lang="nl-NL" sz="1800" u="sng"/>
              <a:t> of a solution!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05906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There</a:t>
            </a:r>
            <a:r>
              <a:rPr lang="nl-NL" sz="1800" u="sng"/>
              <a:t> are </a:t>
            </a:r>
            <a:r>
              <a:rPr lang="nl-NL" sz="1800" u="sng" err="1"/>
              <a:t>two</a:t>
            </a:r>
            <a:r>
              <a:rPr lang="nl-NL" sz="1800" u="sng"/>
              <a:t> </a:t>
            </a:r>
            <a:r>
              <a:rPr lang="nl-NL" sz="1800" u="sng" err="1"/>
              <a:t>worlds</a:t>
            </a:r>
            <a:r>
              <a:rPr lang="nl-NL" sz="1800" u="sng"/>
              <a:t>. The </a:t>
            </a:r>
            <a:r>
              <a:rPr lang="nl-NL" sz="1800" u="sng" err="1"/>
              <a:t>world</a:t>
            </a:r>
            <a:r>
              <a:rPr lang="nl-NL" sz="1800" u="sng"/>
              <a:t> of Bob,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uses</a:t>
            </a:r>
            <a:r>
              <a:rPr lang="nl-NL" sz="1800" u="sng"/>
              <a:t> </a:t>
            </a:r>
            <a:r>
              <a:rPr lang="nl-NL" sz="1800" u="sng" err="1"/>
              <a:t>forecasting</a:t>
            </a:r>
            <a:r>
              <a:rPr lang="nl-NL" sz="1800" u="sng"/>
              <a:t> </a:t>
            </a:r>
            <a:r>
              <a:rPr lang="nl-NL" sz="1800" u="sng" err="1"/>
              <a:t>evaluation</a:t>
            </a:r>
            <a:r>
              <a:rPr lang="nl-NL" sz="1800" u="sng"/>
              <a:t> </a:t>
            </a:r>
            <a:r>
              <a:rPr lang="nl-NL" sz="1800" u="sng" err="1"/>
              <a:t>metrics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world</a:t>
            </a:r>
            <a:r>
              <a:rPr lang="nl-NL" sz="1800" u="sng"/>
              <a:t> of Susan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uses</a:t>
            </a:r>
            <a:r>
              <a:rPr lang="nl-NL" sz="1800" u="sng"/>
              <a:t> </a:t>
            </a:r>
            <a:r>
              <a:rPr lang="nl-NL" sz="1800" u="sng" err="1"/>
              <a:t>buisness</a:t>
            </a:r>
            <a:r>
              <a:rPr lang="nl-NL" sz="1800" u="sng"/>
              <a:t> </a:t>
            </a:r>
            <a:r>
              <a:rPr lang="nl-NL" sz="1800" u="sng" err="1"/>
              <a:t>metrics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02705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One</a:t>
            </a:r>
            <a:r>
              <a:rPr lang="nl-NL" sz="1800" u="sng"/>
              <a:t> wants </a:t>
            </a:r>
            <a:r>
              <a:rPr lang="nl-NL" sz="1800" u="sng" err="1"/>
              <a:t>to</a:t>
            </a:r>
            <a:r>
              <a:rPr lang="nl-NL" sz="1800" u="sng"/>
              <a:t> have accurate </a:t>
            </a:r>
            <a:r>
              <a:rPr lang="nl-NL" sz="1800" u="sng" err="1"/>
              <a:t>forecasts</a:t>
            </a:r>
            <a:r>
              <a:rPr lang="nl-NL" sz="1800" u="sng"/>
              <a:t>,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other</a:t>
            </a:r>
            <a:r>
              <a:rPr lang="nl-NL" sz="1800" u="sng"/>
              <a:t> wants </a:t>
            </a:r>
            <a:r>
              <a:rPr lang="nl-NL" sz="1800" u="sng" err="1"/>
              <a:t>to</a:t>
            </a:r>
            <a:r>
              <a:rPr lang="nl-NL" sz="1800" u="sng"/>
              <a:t> have low </a:t>
            </a:r>
            <a:r>
              <a:rPr lang="nl-NL" sz="1800" u="sng" err="1"/>
              <a:t>inventory</a:t>
            </a:r>
            <a:r>
              <a:rPr lang="nl-NL" sz="1800" u="sng"/>
              <a:t> </a:t>
            </a:r>
            <a:r>
              <a:rPr lang="nl-NL" sz="1800" u="sng" err="1"/>
              <a:t>costs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01163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We </a:t>
            </a:r>
            <a:r>
              <a:rPr lang="nl-NL" sz="1800" u="sng" err="1"/>
              <a:t>need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find</a:t>
            </a:r>
            <a:r>
              <a:rPr lang="nl-NL" sz="1800" u="sng"/>
              <a:t> a common </a:t>
            </a:r>
            <a:r>
              <a:rPr lang="nl-NL" sz="1800" u="sng" err="1"/>
              <a:t>ground</a:t>
            </a:r>
            <a:r>
              <a:rPr lang="nl-NL" sz="1800" u="sng"/>
              <a:t> here. We </a:t>
            </a:r>
            <a:r>
              <a:rPr lang="nl-NL" sz="1800" u="sng" err="1"/>
              <a:t>need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align</a:t>
            </a:r>
            <a:r>
              <a:rPr lang="nl-NL" sz="1800" u="sng"/>
              <a:t> </a:t>
            </a:r>
            <a:r>
              <a:rPr lang="nl-NL" sz="1800" u="sng" err="1"/>
              <a:t>our</a:t>
            </a:r>
            <a:r>
              <a:rPr lang="nl-NL" sz="1800" u="sng"/>
              <a:t> targets. We </a:t>
            </a:r>
            <a:r>
              <a:rPr lang="nl-NL" sz="1800" u="sng" err="1"/>
              <a:t>need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have a shared </a:t>
            </a:r>
            <a:r>
              <a:rPr lang="nl-NL" sz="1800" u="sng" err="1"/>
              <a:t>vision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07724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both</a:t>
            </a:r>
            <a:r>
              <a:rPr lang="nl-NL" sz="1800" u="sng"/>
              <a:t> </a:t>
            </a:r>
            <a:r>
              <a:rPr lang="nl-NL" sz="1800" u="sng" err="1"/>
              <a:t>need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take a step </a:t>
            </a:r>
            <a:r>
              <a:rPr lang="nl-NL" sz="1800" u="sng" err="1"/>
              <a:t>towards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common </a:t>
            </a:r>
            <a:r>
              <a:rPr lang="nl-NL" sz="1800" u="sng" err="1"/>
              <a:t>ground</a:t>
            </a:r>
            <a:r>
              <a:rPr lang="nl-NL" sz="1800" u="sng"/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Bob </a:t>
            </a:r>
            <a:r>
              <a:rPr lang="nl-NL" sz="1800" u="sng" err="1"/>
              <a:t>would</a:t>
            </a:r>
            <a:r>
              <a:rPr lang="nl-NL" sz="1800" u="sng"/>
              <a:t> research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connection</a:t>
            </a:r>
            <a:r>
              <a:rPr lang="nl-NL" sz="1800" u="sng"/>
              <a:t> </a:t>
            </a:r>
            <a:r>
              <a:rPr lang="nl-NL" sz="1800" u="sng" err="1"/>
              <a:t>between</a:t>
            </a:r>
            <a:r>
              <a:rPr lang="nl-NL" sz="1800" u="sng"/>
              <a:t> </a:t>
            </a:r>
            <a:r>
              <a:rPr lang="nl-NL" sz="1800" u="sng" err="1"/>
              <a:t>accuracy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inventory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optimize</a:t>
            </a:r>
            <a:r>
              <a:rPr lang="nl-NL" sz="1800" u="sng"/>
              <a:t> his model </a:t>
            </a:r>
            <a:r>
              <a:rPr lang="nl-NL" sz="1800" u="sng" err="1"/>
              <a:t>for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end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Susan </a:t>
            </a:r>
            <a:r>
              <a:rPr lang="nl-NL" sz="1800" u="sng" err="1"/>
              <a:t>will</a:t>
            </a:r>
            <a:r>
              <a:rPr lang="nl-NL" sz="1800" u="sng"/>
              <a:t> start </a:t>
            </a:r>
            <a:r>
              <a:rPr lang="nl-NL" sz="1800" u="sng" err="1"/>
              <a:t>considering</a:t>
            </a:r>
            <a:r>
              <a:rPr lang="nl-NL" sz="1800" u="sng"/>
              <a:t> </a:t>
            </a:r>
            <a:r>
              <a:rPr lang="nl-NL" sz="1800" u="sng" err="1"/>
              <a:t>how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forecasts</a:t>
            </a:r>
            <a:r>
              <a:rPr lang="nl-NL" sz="1800" u="sng"/>
              <a:t> </a:t>
            </a:r>
            <a:r>
              <a:rPr lang="nl-NL" sz="1800" u="sng" err="1"/>
              <a:t>can</a:t>
            </a:r>
            <a:r>
              <a:rPr lang="nl-NL" sz="1800" u="sng"/>
              <a:t> </a:t>
            </a:r>
            <a:r>
              <a:rPr lang="nl-NL" sz="1800" u="sng" err="1"/>
              <a:t>be</a:t>
            </a:r>
            <a:r>
              <a:rPr lang="nl-NL" sz="1800" u="sng"/>
              <a:t> </a:t>
            </a:r>
            <a:r>
              <a:rPr lang="nl-NL" sz="1800" u="sng" err="1"/>
              <a:t>used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assist her </a:t>
            </a:r>
            <a:r>
              <a:rPr lang="nl-NL" sz="1800" u="sng" err="1"/>
              <a:t>inventory</a:t>
            </a:r>
            <a:r>
              <a:rPr lang="nl-NL" sz="1800" u="sng"/>
              <a:t> planning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21584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thats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takeaway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88229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Good</a:t>
            </a:r>
            <a:r>
              <a:rPr lang="nl-NL" sz="1800" u="sng"/>
              <a:t>, </a:t>
            </a:r>
            <a:r>
              <a:rPr lang="nl-NL" sz="1800" u="sng" err="1"/>
              <a:t>now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we </a:t>
            </a:r>
            <a:r>
              <a:rPr lang="nl-NL" sz="1800" u="sng" err="1"/>
              <a:t>finished</a:t>
            </a:r>
            <a:r>
              <a:rPr lang="nl-NL" sz="1800" u="sng"/>
              <a:t> </a:t>
            </a:r>
            <a:r>
              <a:rPr lang="nl-NL" sz="1800" u="sng" err="1"/>
              <a:t>scoping</a:t>
            </a:r>
            <a:r>
              <a:rPr lang="nl-NL" sz="1800" u="sng"/>
              <a:t>, </a:t>
            </a:r>
            <a:r>
              <a:rPr lang="nl-NL" sz="1800" u="sng" err="1"/>
              <a:t>lets</a:t>
            </a:r>
            <a:r>
              <a:rPr lang="nl-NL" sz="1800" u="sng"/>
              <a:t> move </a:t>
            </a:r>
            <a:r>
              <a:rPr lang="nl-NL" sz="1800" u="sng" err="1"/>
              <a:t>to</a:t>
            </a:r>
            <a:r>
              <a:rPr lang="nl-NL" sz="1800" u="sng"/>
              <a:t> data!!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164756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This</a:t>
            </a:r>
            <a:r>
              <a:rPr lang="nl-NL" sz="1800" u="sng"/>
              <a:t> is </a:t>
            </a:r>
            <a:r>
              <a:rPr lang="nl-NL" sz="1800" u="sng" err="1"/>
              <a:t>one</a:t>
            </a:r>
            <a:r>
              <a:rPr lang="nl-NL" sz="1800" u="sng"/>
              <a:t> </a:t>
            </a:r>
            <a:r>
              <a:rPr lang="nl-NL" sz="1800" u="sng" err="1"/>
              <a:t>my</a:t>
            </a:r>
            <a:r>
              <a:rPr lang="nl-NL" sz="1800" u="sng"/>
              <a:t> </a:t>
            </a:r>
            <a:r>
              <a:rPr lang="nl-NL" sz="1800" u="sng" err="1"/>
              <a:t>favourite</a:t>
            </a:r>
            <a:r>
              <a:rPr lang="nl-NL" sz="1800" u="sng"/>
              <a:t> pictures! I </a:t>
            </a:r>
            <a:r>
              <a:rPr lang="nl-NL" sz="1800" u="sng" err="1"/>
              <a:t>cannot</a:t>
            </a:r>
            <a:r>
              <a:rPr lang="nl-NL" sz="1800" u="sng"/>
              <a:t> stress </a:t>
            </a:r>
            <a:r>
              <a:rPr lang="nl-NL" sz="1800" u="sng" err="1"/>
              <a:t>it</a:t>
            </a:r>
            <a:r>
              <a:rPr lang="nl-NL" sz="1800" u="sng"/>
              <a:t> more.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Better</a:t>
            </a:r>
            <a:r>
              <a:rPr lang="nl-NL" sz="1800" u="sng"/>
              <a:t> Data is </a:t>
            </a:r>
            <a:r>
              <a:rPr lang="nl-NL" sz="1800" u="sng" err="1"/>
              <a:t>better</a:t>
            </a:r>
            <a:r>
              <a:rPr lang="nl-NL" sz="1800" u="sng"/>
              <a:t> </a:t>
            </a:r>
            <a:r>
              <a:rPr lang="nl-NL" sz="1800" u="sng" err="1"/>
              <a:t>than</a:t>
            </a:r>
            <a:r>
              <a:rPr lang="nl-NL" sz="1800" u="sng"/>
              <a:t> </a:t>
            </a:r>
            <a:r>
              <a:rPr lang="nl-NL" sz="1800" u="sng" err="1"/>
              <a:t>better</a:t>
            </a:r>
            <a:r>
              <a:rPr lang="nl-NL" sz="1800" u="sng"/>
              <a:t> </a:t>
            </a:r>
            <a:r>
              <a:rPr lang="nl-NL" sz="1800" u="sng" err="1"/>
              <a:t>models</a:t>
            </a:r>
            <a:r>
              <a:rPr lang="nl-NL" sz="1800" u="sng"/>
              <a:t>. ALWAYS!!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558078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I </a:t>
            </a:r>
            <a:r>
              <a:rPr lang="nl-NL" sz="1800" u="sng" err="1"/>
              <a:t>hear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asking</a:t>
            </a:r>
            <a:r>
              <a:rPr lang="nl-NL" sz="1800" u="sng"/>
              <a:t> </a:t>
            </a:r>
            <a:r>
              <a:rPr lang="nl-NL" sz="1800" u="sng" err="1"/>
              <a:t>why</a:t>
            </a:r>
            <a:r>
              <a:rPr lang="nl-NL" sz="1800" u="sng"/>
              <a:t>.  </a:t>
            </a:r>
            <a:r>
              <a:rPr lang="nl-NL" sz="1800" u="sng" err="1"/>
              <a:t>Good</a:t>
            </a:r>
            <a:r>
              <a:rPr lang="nl-NL" sz="1800" u="sng"/>
              <a:t> question, </a:t>
            </a:r>
            <a:r>
              <a:rPr lang="nl-NL" sz="1800" u="sng" err="1"/>
              <a:t>lets</a:t>
            </a:r>
            <a:r>
              <a:rPr lang="nl-NL" sz="1800" u="sng"/>
              <a:t> </a:t>
            </a:r>
            <a:r>
              <a:rPr lang="nl-NL" sz="1800" u="sng" err="1"/>
              <a:t>see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833570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Consider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 </a:t>
            </a:r>
            <a:r>
              <a:rPr lang="nl-NL" sz="1800" u="sng" err="1"/>
              <a:t>example</a:t>
            </a:r>
            <a:r>
              <a:rPr lang="nl-NL" sz="1800" u="sng"/>
              <a:t>. I </a:t>
            </a:r>
            <a:r>
              <a:rPr lang="nl-NL" sz="1800" u="sng" err="1"/>
              <a:t>give</a:t>
            </a:r>
            <a:r>
              <a:rPr lang="nl-NL" sz="1800" u="sng"/>
              <a:t> </a:t>
            </a:r>
            <a:r>
              <a:rPr lang="nl-NL" sz="1800" u="sng" err="1"/>
              <a:t>my</a:t>
            </a:r>
            <a:r>
              <a:rPr lang="nl-NL" sz="1800" u="sng"/>
              <a:t> model picture of </a:t>
            </a:r>
            <a:r>
              <a:rPr lang="nl-NL" sz="1800" u="sng" err="1"/>
              <a:t>cats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I label </a:t>
            </a:r>
            <a:r>
              <a:rPr lang="nl-NL" sz="1800" u="sng" err="1"/>
              <a:t>them</a:t>
            </a:r>
            <a:r>
              <a:rPr lang="nl-NL" sz="1800" u="sng"/>
              <a:t> as Dog. </a:t>
            </a:r>
            <a:r>
              <a:rPr lang="nl-NL" sz="1800" u="sng" err="1"/>
              <a:t>What</a:t>
            </a:r>
            <a:r>
              <a:rPr lang="nl-NL" sz="1800" u="sng"/>
              <a:t> do I </a:t>
            </a:r>
            <a:r>
              <a:rPr lang="nl-NL" sz="1800" u="sng" err="1"/>
              <a:t>expect</a:t>
            </a:r>
            <a:r>
              <a:rPr lang="nl-NL" sz="1800" u="sng"/>
              <a:t> </a:t>
            </a:r>
            <a:r>
              <a:rPr lang="nl-NL" sz="1800" u="sng" err="1"/>
              <a:t>my</a:t>
            </a:r>
            <a:r>
              <a:rPr lang="nl-NL" sz="1800" u="sng"/>
              <a:t> model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predict</a:t>
            </a:r>
            <a:r>
              <a:rPr lang="nl-NL" sz="1800" u="sng"/>
              <a:t>?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Is </a:t>
            </a:r>
            <a:r>
              <a:rPr lang="nl-NL" sz="1800" u="sng" err="1"/>
              <a:t>there</a:t>
            </a:r>
            <a:r>
              <a:rPr lang="nl-NL" sz="1800" u="sng"/>
              <a:t> </a:t>
            </a:r>
            <a:r>
              <a:rPr lang="nl-NL" sz="1800" u="sng" err="1"/>
              <a:t>some</a:t>
            </a:r>
            <a:r>
              <a:rPr lang="nl-NL" sz="1800" u="sng"/>
              <a:t> </a:t>
            </a:r>
            <a:r>
              <a:rPr lang="nl-NL" sz="1800" u="sng" err="1"/>
              <a:t>sort</a:t>
            </a:r>
            <a:r>
              <a:rPr lang="nl-NL" sz="1800" u="sng"/>
              <a:t> of </a:t>
            </a:r>
            <a:r>
              <a:rPr lang="nl-NL" sz="1800" u="sng" err="1"/>
              <a:t>wizardy</a:t>
            </a:r>
            <a:r>
              <a:rPr lang="nl-NL" sz="1800" u="sng"/>
              <a:t> </a:t>
            </a:r>
            <a:r>
              <a:rPr lang="nl-NL" sz="1800" u="sng" err="1"/>
              <a:t>inside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model? No!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If</a:t>
            </a:r>
            <a:r>
              <a:rPr lang="nl-NL" sz="1800" u="sng"/>
              <a:t> </a:t>
            </a:r>
            <a:r>
              <a:rPr lang="nl-NL" sz="1800" u="sng" err="1"/>
              <a:t>my</a:t>
            </a:r>
            <a:r>
              <a:rPr lang="nl-NL" sz="1800" u="sng"/>
              <a:t> data is </a:t>
            </a:r>
            <a:r>
              <a:rPr lang="nl-NL" sz="1800" u="sng" err="1"/>
              <a:t>biased</a:t>
            </a:r>
            <a:r>
              <a:rPr lang="nl-NL" sz="1800" u="sng"/>
              <a:t> or wrong, </a:t>
            </a:r>
            <a:r>
              <a:rPr lang="nl-NL" sz="1800" u="sng" err="1"/>
              <a:t>then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predictions</a:t>
            </a:r>
            <a:r>
              <a:rPr lang="nl-NL" sz="1800" u="sng"/>
              <a:t> </a:t>
            </a:r>
            <a:r>
              <a:rPr lang="nl-NL" sz="1800" u="sng" err="1"/>
              <a:t>will</a:t>
            </a:r>
            <a:r>
              <a:rPr lang="nl-NL" sz="1800" u="sng"/>
              <a:t> </a:t>
            </a:r>
            <a:r>
              <a:rPr lang="nl-NL" sz="1800" u="sng" err="1"/>
              <a:t>be</a:t>
            </a:r>
            <a:r>
              <a:rPr lang="nl-NL" sz="1800" u="sng"/>
              <a:t> </a:t>
            </a:r>
            <a:r>
              <a:rPr lang="nl-NL" sz="1800" u="sng" err="1"/>
              <a:t>biased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wrong.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Thats</a:t>
            </a:r>
            <a:r>
              <a:rPr lang="nl-NL" sz="1800" u="sng"/>
              <a:t> </a:t>
            </a:r>
            <a:r>
              <a:rPr lang="nl-NL" sz="1800" u="sng" err="1"/>
              <a:t>why</a:t>
            </a:r>
            <a:r>
              <a:rPr lang="nl-NL" sz="1800" u="sng"/>
              <a:t> </a:t>
            </a:r>
            <a:r>
              <a:rPr lang="nl-NL" sz="1800" u="sng" err="1"/>
              <a:t>all</a:t>
            </a:r>
            <a:r>
              <a:rPr lang="nl-NL" sz="1800" u="sng"/>
              <a:t> big labs, Google </a:t>
            </a:r>
            <a:r>
              <a:rPr lang="nl-NL" sz="1800" u="sng" err="1"/>
              <a:t>OpenAI</a:t>
            </a:r>
            <a:r>
              <a:rPr lang="nl-NL" sz="1800" u="sng"/>
              <a:t>, </a:t>
            </a:r>
            <a:r>
              <a:rPr lang="nl-NL" sz="1800" u="sng" err="1"/>
              <a:t>fight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get </a:t>
            </a:r>
            <a:r>
              <a:rPr lang="nl-NL" sz="1800" u="sng" err="1"/>
              <a:t>good</a:t>
            </a:r>
            <a:r>
              <a:rPr lang="nl-NL" sz="1800" u="sng"/>
              <a:t>, clean data!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32066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Data </a:t>
            </a:r>
            <a:r>
              <a:rPr lang="nl-NL" sz="1800" u="sng" err="1"/>
              <a:t>should</a:t>
            </a:r>
            <a:r>
              <a:rPr lang="nl-NL" sz="1800" u="sng"/>
              <a:t> match </a:t>
            </a:r>
            <a:r>
              <a:rPr lang="nl-NL" sz="1800" u="sng" err="1"/>
              <a:t>the</a:t>
            </a:r>
            <a:r>
              <a:rPr lang="nl-NL" sz="1800" u="sng"/>
              <a:t> domain.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I </a:t>
            </a:r>
            <a:r>
              <a:rPr lang="nl-NL" sz="1800" u="sng" err="1"/>
              <a:t>cannot</a:t>
            </a:r>
            <a:r>
              <a:rPr lang="nl-NL" sz="1800" u="sng"/>
              <a:t> train a </a:t>
            </a:r>
            <a:r>
              <a:rPr lang="nl-NL" sz="1800" u="sng" err="1"/>
              <a:t>forecasting</a:t>
            </a:r>
            <a:r>
              <a:rPr lang="nl-NL" sz="1800" u="sng"/>
              <a:t> model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predict</a:t>
            </a:r>
            <a:r>
              <a:rPr lang="nl-NL" sz="1800" u="sng"/>
              <a:t> sales of </a:t>
            </a:r>
            <a:r>
              <a:rPr lang="nl-NL" sz="1800" u="sng" err="1"/>
              <a:t>tomatos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then</a:t>
            </a:r>
            <a:r>
              <a:rPr lang="nl-NL" sz="1800" u="sng"/>
              <a:t> </a:t>
            </a:r>
            <a:r>
              <a:rPr lang="nl-NL" sz="1800" u="sng" err="1"/>
              <a:t>use</a:t>
            </a:r>
            <a:r>
              <a:rPr lang="nl-NL" sz="1800" u="sng"/>
              <a:t> </a:t>
            </a:r>
            <a:r>
              <a:rPr lang="nl-NL" sz="1800" u="sng" err="1"/>
              <a:t>it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predict</a:t>
            </a:r>
            <a:r>
              <a:rPr lang="nl-NL" sz="1800" u="sng"/>
              <a:t> </a:t>
            </a:r>
            <a:r>
              <a:rPr lang="nl-NL" sz="1800" u="sng" err="1"/>
              <a:t>how</a:t>
            </a:r>
            <a:r>
              <a:rPr lang="nl-NL" sz="1800" u="sng"/>
              <a:t> </a:t>
            </a:r>
            <a:r>
              <a:rPr lang="nl-NL" sz="1800" u="sng" err="1"/>
              <a:t>many</a:t>
            </a:r>
            <a:r>
              <a:rPr lang="nl-NL" sz="1800" u="sng"/>
              <a:t> </a:t>
            </a:r>
            <a:r>
              <a:rPr lang="nl-NL" sz="1800" u="sng" err="1"/>
              <a:t>times</a:t>
            </a:r>
            <a:r>
              <a:rPr lang="nl-NL" sz="1800" u="sng"/>
              <a:t> I open </a:t>
            </a:r>
            <a:r>
              <a:rPr lang="nl-NL" sz="1800" u="sng" err="1"/>
              <a:t>my</a:t>
            </a:r>
            <a:r>
              <a:rPr lang="nl-NL" sz="1800" u="sng"/>
              <a:t> fridge at </a:t>
            </a:r>
            <a:r>
              <a:rPr lang="nl-NL" sz="1800" u="sng" err="1"/>
              <a:t>night</a:t>
            </a:r>
            <a:r>
              <a:rPr lang="nl-NL" sz="1800" u="sng"/>
              <a:t>!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A model </a:t>
            </a:r>
            <a:r>
              <a:rPr lang="nl-NL" sz="1800" u="sng" err="1"/>
              <a:t>needs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understand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is </a:t>
            </a:r>
            <a:r>
              <a:rPr lang="nl-NL" sz="1800" u="sng" err="1"/>
              <a:t>going</a:t>
            </a:r>
            <a:r>
              <a:rPr lang="nl-NL" sz="1800" u="sng"/>
              <a:t> on.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713774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finaly</a:t>
            </a:r>
            <a:r>
              <a:rPr lang="nl-NL" sz="1800" u="sng"/>
              <a:t> in order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explain</a:t>
            </a:r>
            <a:r>
              <a:rPr lang="nl-NL" sz="1800" u="sng"/>
              <a:t> </a:t>
            </a:r>
            <a:r>
              <a:rPr lang="nl-NL" sz="1800" u="sng" err="1"/>
              <a:t>variability</a:t>
            </a:r>
            <a:r>
              <a:rPr lang="nl-NL" sz="1800" u="sng"/>
              <a:t> in </a:t>
            </a:r>
            <a:r>
              <a:rPr lang="nl-NL" sz="1800" u="sng" err="1"/>
              <a:t>the</a:t>
            </a:r>
            <a:r>
              <a:rPr lang="nl-NL" sz="1800" u="sng"/>
              <a:t> data I </a:t>
            </a:r>
            <a:r>
              <a:rPr lang="nl-NL" sz="1800" u="sng" err="1"/>
              <a:t>need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have </a:t>
            </a:r>
            <a:r>
              <a:rPr lang="nl-NL" sz="1800" u="sng" err="1"/>
              <a:t>specialized</a:t>
            </a:r>
            <a:r>
              <a:rPr lang="nl-NL" sz="1800" u="sng"/>
              <a:t> </a:t>
            </a:r>
            <a:r>
              <a:rPr lang="nl-NL" sz="1800" u="sng" err="1"/>
              <a:t>examples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cover </a:t>
            </a:r>
            <a:r>
              <a:rPr lang="nl-NL" sz="1800" u="sng" err="1"/>
              <a:t>all</a:t>
            </a:r>
            <a:r>
              <a:rPr lang="nl-NL" sz="1800" u="sng"/>
              <a:t> cases!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This</a:t>
            </a:r>
            <a:r>
              <a:rPr lang="nl-NL" sz="1800" u="sng"/>
              <a:t> is </a:t>
            </a:r>
            <a:r>
              <a:rPr lang="nl-NL" sz="1800" u="sng" err="1"/>
              <a:t>an</a:t>
            </a:r>
            <a:r>
              <a:rPr lang="nl-NL" sz="1800" u="sng"/>
              <a:t> </a:t>
            </a:r>
            <a:r>
              <a:rPr lang="nl-NL" sz="1800" u="sng" err="1"/>
              <a:t>example</a:t>
            </a:r>
            <a:r>
              <a:rPr lang="nl-NL" sz="1800" u="sng"/>
              <a:t> of a Tesla </a:t>
            </a:r>
            <a:r>
              <a:rPr lang="nl-NL" sz="1800" u="sng" err="1"/>
              <a:t>predicing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eclipse</a:t>
            </a:r>
            <a:r>
              <a:rPr lang="nl-NL" sz="1800" u="sng"/>
              <a:t> was a red light </a:t>
            </a:r>
            <a:r>
              <a:rPr lang="nl-NL" sz="1800" u="sng" err="1"/>
              <a:t>simply</a:t>
            </a:r>
            <a:r>
              <a:rPr lang="nl-NL" sz="1800" u="sng"/>
              <a:t> </a:t>
            </a:r>
            <a:r>
              <a:rPr lang="nl-NL" sz="1800" u="sng" err="1"/>
              <a:t>because</a:t>
            </a:r>
            <a:r>
              <a:rPr lang="nl-NL" sz="1800" u="sng"/>
              <a:t> </a:t>
            </a:r>
            <a:r>
              <a:rPr lang="nl-NL" sz="1800" u="sng" err="1"/>
              <a:t>it</a:t>
            </a:r>
            <a:r>
              <a:rPr lang="nl-NL" sz="1800" u="sng"/>
              <a:t> </a:t>
            </a:r>
            <a:r>
              <a:rPr lang="nl-NL" sz="1800" u="sng" err="1"/>
              <a:t>did</a:t>
            </a:r>
            <a:r>
              <a:rPr lang="nl-NL" sz="1800" u="sng"/>
              <a:t> </a:t>
            </a:r>
            <a:r>
              <a:rPr lang="nl-NL" sz="1800" u="sng" err="1"/>
              <a:t>not</a:t>
            </a:r>
            <a:r>
              <a:rPr lang="nl-NL" sz="1800" u="sng"/>
              <a:t> have images of </a:t>
            </a:r>
            <a:r>
              <a:rPr lang="nl-NL" sz="1800" u="sng" err="1"/>
              <a:t>eclipses</a:t>
            </a:r>
            <a:r>
              <a:rPr lang="nl-NL" sz="1800" u="sng"/>
              <a:t> on </a:t>
            </a:r>
            <a:r>
              <a:rPr lang="nl-NL" sz="1800" u="sng" err="1"/>
              <a:t>the</a:t>
            </a:r>
            <a:r>
              <a:rPr lang="nl-NL" sz="1800" u="sng"/>
              <a:t> training set.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in order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predict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extreme cases we </a:t>
            </a:r>
            <a:r>
              <a:rPr lang="nl-NL" sz="1800" u="sng" err="1"/>
              <a:t>need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have </a:t>
            </a:r>
            <a:r>
              <a:rPr lang="nl-NL" sz="1800" u="sng" err="1"/>
              <a:t>such</a:t>
            </a:r>
            <a:r>
              <a:rPr lang="nl-NL" sz="1800" u="sng"/>
              <a:t> extreme </a:t>
            </a:r>
            <a:r>
              <a:rPr lang="nl-NL" sz="1800" u="sng" err="1"/>
              <a:t>examples</a:t>
            </a:r>
            <a:r>
              <a:rPr lang="nl-NL" sz="1800" u="sng"/>
              <a:t> in </a:t>
            </a:r>
            <a:r>
              <a:rPr lang="nl-NL" sz="1800" u="sng" err="1"/>
              <a:t>our</a:t>
            </a:r>
            <a:r>
              <a:rPr lang="nl-NL" sz="1800" u="sng"/>
              <a:t> datasets.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49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9577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summarize</a:t>
            </a:r>
            <a:r>
              <a:rPr lang="nl-NL" sz="1800" u="sng"/>
              <a:t>!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Before</a:t>
            </a:r>
            <a:r>
              <a:rPr lang="nl-NL" sz="1800" u="sng"/>
              <a:t> building </a:t>
            </a:r>
            <a:r>
              <a:rPr lang="nl-NL" sz="1800" u="sng" err="1"/>
              <a:t>an</a:t>
            </a:r>
            <a:r>
              <a:rPr lang="nl-NL" sz="1800" u="sng"/>
              <a:t> AI model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solve</a:t>
            </a:r>
            <a:r>
              <a:rPr lang="nl-NL" sz="1800" u="sng"/>
              <a:t> a </a:t>
            </a:r>
            <a:r>
              <a:rPr lang="nl-NL" sz="1800" u="sng" err="1"/>
              <a:t>task</a:t>
            </a:r>
            <a:r>
              <a:rPr lang="nl-NL" sz="1800" u="sng"/>
              <a:t>, first </a:t>
            </a:r>
            <a:r>
              <a:rPr lang="nl-NL" sz="1800" u="sng" err="1"/>
              <a:t>answer</a:t>
            </a:r>
            <a:r>
              <a:rPr lang="nl-NL" sz="1800" u="sng"/>
              <a:t> these </a:t>
            </a:r>
            <a:r>
              <a:rPr lang="nl-NL" sz="1800" u="sng" err="1"/>
              <a:t>questions</a:t>
            </a:r>
            <a:r>
              <a:rPr lang="nl-NL" sz="1800" u="sng"/>
              <a:t>!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Or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will</a:t>
            </a:r>
            <a:r>
              <a:rPr lang="nl-NL" sz="1800" u="sng"/>
              <a:t> end up in </a:t>
            </a:r>
            <a:r>
              <a:rPr lang="nl-NL" sz="1800" u="sng" err="1"/>
              <a:t>this</a:t>
            </a:r>
            <a:r>
              <a:rPr lang="nl-NL" sz="1800" u="sng"/>
              <a:t> </a:t>
            </a:r>
            <a:r>
              <a:rPr lang="nl-NL" sz="1800" u="sng" err="1"/>
              <a:t>siuation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Bob </a:t>
            </a:r>
            <a:r>
              <a:rPr lang="nl-NL" sz="1800" u="sng" err="1"/>
              <a:t>and</a:t>
            </a:r>
            <a:r>
              <a:rPr lang="nl-NL" sz="1800" u="sng"/>
              <a:t> Susan!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41154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r>
              <a:rPr lang="nl-NL" b="0" baseline="0" err="1">
                <a:cs typeface="Calibri"/>
              </a:rPr>
              <a:t>Good</a:t>
            </a:r>
            <a:r>
              <a:rPr lang="nl-NL" b="0" baseline="0">
                <a:cs typeface="Calibri"/>
              </a:rPr>
              <a:t>, </a:t>
            </a:r>
            <a:r>
              <a:rPr lang="nl-NL" b="0" baseline="0" err="1">
                <a:cs typeface="Calibri"/>
              </a:rPr>
              <a:t>any</a:t>
            </a:r>
            <a:r>
              <a:rPr lang="nl-NL" b="0" baseline="0">
                <a:cs typeface="Calibri"/>
              </a:rPr>
              <a:t> </a:t>
            </a:r>
            <a:r>
              <a:rPr lang="nl-NL" b="0" baseline="0" err="1">
                <a:cs typeface="Calibri"/>
              </a:rPr>
              <a:t>questions</a:t>
            </a:r>
            <a:r>
              <a:rPr lang="nl-NL" b="0" baseline="0">
                <a:cs typeface="Calibri"/>
              </a:rPr>
              <a:t> </a:t>
            </a:r>
            <a:r>
              <a:rPr lang="nl-NL" b="0" baseline="0" err="1">
                <a:cs typeface="Calibri"/>
              </a:rPr>
              <a:t>so</a:t>
            </a:r>
            <a:r>
              <a:rPr lang="nl-NL" b="0" baseline="0">
                <a:cs typeface="Calibri"/>
              </a:rPr>
              <a:t> far? How are we on time?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nl-NL" b="0" baseline="0" err="1">
                <a:cs typeface="Calibri"/>
              </a:rPr>
              <a:t>Good</a:t>
            </a:r>
            <a:r>
              <a:rPr lang="nl-NL" b="0" baseline="0">
                <a:cs typeface="Calibri"/>
              </a:rPr>
              <a:t>, </a:t>
            </a:r>
            <a:r>
              <a:rPr lang="nl-NL" b="0" baseline="0" err="1">
                <a:cs typeface="Calibri"/>
              </a:rPr>
              <a:t>lets</a:t>
            </a:r>
            <a:r>
              <a:rPr lang="nl-NL" b="0" baseline="0">
                <a:cs typeface="Calibri"/>
              </a:rPr>
              <a:t> switch </a:t>
            </a:r>
            <a:r>
              <a:rPr lang="nl-NL" b="0" baseline="0" err="1">
                <a:cs typeface="Calibri"/>
              </a:rPr>
              <a:t>gears</a:t>
            </a:r>
            <a:r>
              <a:rPr lang="nl-NL" b="0" baseline="0">
                <a:cs typeface="Calibri"/>
              </a:rPr>
              <a:t> no. Lets go talk </a:t>
            </a:r>
            <a:r>
              <a:rPr lang="nl-NL" b="0" baseline="0" err="1">
                <a:cs typeface="Calibri"/>
              </a:rPr>
              <a:t>about</a:t>
            </a:r>
            <a:r>
              <a:rPr lang="nl-NL" b="0" baseline="0">
                <a:cs typeface="Calibri"/>
              </a:rPr>
              <a:t> Forecasting. 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nl-NL" b="0" baseline="0">
                <a:cs typeface="Calibri"/>
              </a:rPr>
              <a:t>We </a:t>
            </a:r>
            <a:r>
              <a:rPr lang="nl-NL" b="0" baseline="0" err="1">
                <a:cs typeface="Calibri"/>
              </a:rPr>
              <a:t>will</a:t>
            </a:r>
            <a:r>
              <a:rPr lang="nl-NL" b="0" baseline="0">
                <a:cs typeface="Calibri"/>
              </a:rPr>
              <a:t> </a:t>
            </a:r>
            <a:r>
              <a:rPr lang="nl-NL" b="0" baseline="0" err="1">
                <a:cs typeface="Calibri"/>
              </a:rPr>
              <a:t>discuss</a:t>
            </a:r>
            <a:r>
              <a:rPr lang="nl-NL" b="0" baseline="0">
                <a:cs typeface="Calibri"/>
              </a:rPr>
              <a:t> </a:t>
            </a:r>
            <a:r>
              <a:rPr lang="nl-NL" b="0" baseline="0" err="1">
                <a:cs typeface="Calibri"/>
              </a:rPr>
              <a:t>some</a:t>
            </a:r>
            <a:r>
              <a:rPr lang="nl-NL" b="0" baseline="0">
                <a:cs typeface="Calibri"/>
              </a:rPr>
              <a:t> </a:t>
            </a:r>
            <a:r>
              <a:rPr lang="nl-NL" b="0" baseline="0" err="1">
                <a:cs typeface="Calibri"/>
              </a:rPr>
              <a:t>things</a:t>
            </a:r>
            <a:r>
              <a:rPr lang="nl-NL" b="0" baseline="0">
                <a:cs typeface="Calibri"/>
              </a:rPr>
              <a:t> </a:t>
            </a:r>
            <a:r>
              <a:rPr lang="nl-NL" b="0" baseline="0" err="1">
                <a:cs typeface="Calibri"/>
              </a:rPr>
              <a:t>that</a:t>
            </a:r>
            <a:r>
              <a:rPr lang="nl-NL" b="0" baseline="0">
                <a:cs typeface="Calibri"/>
              </a:rPr>
              <a:t> are important </a:t>
            </a:r>
            <a:r>
              <a:rPr lang="nl-NL" b="0" baseline="0" err="1">
                <a:cs typeface="Calibri"/>
              </a:rPr>
              <a:t>for</a:t>
            </a:r>
            <a:r>
              <a:rPr lang="nl-NL" b="0" baseline="0">
                <a:cs typeface="Calibri"/>
              </a:rPr>
              <a:t> </a:t>
            </a:r>
            <a:r>
              <a:rPr lang="nl-NL" b="0" baseline="0" err="1">
                <a:cs typeface="Calibri"/>
              </a:rPr>
              <a:t>the</a:t>
            </a:r>
            <a:r>
              <a:rPr lang="nl-NL" b="0" baseline="0">
                <a:cs typeface="Calibri"/>
              </a:rPr>
              <a:t> project </a:t>
            </a:r>
            <a:r>
              <a:rPr lang="nl-NL" b="0" baseline="0" err="1">
                <a:cs typeface="Calibri"/>
              </a:rPr>
              <a:t>progress</a:t>
            </a:r>
            <a:r>
              <a:rPr lang="nl-NL" b="0" baseline="0">
                <a:cs typeface="Calibri"/>
              </a:rPr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730620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We </a:t>
            </a:r>
            <a:r>
              <a:rPr lang="nl-NL" sz="1800" u="sng" err="1"/>
              <a:t>will</a:t>
            </a:r>
            <a:r>
              <a:rPr lang="nl-NL" sz="1800" u="sng"/>
              <a:t> start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ancient</a:t>
            </a:r>
            <a:r>
              <a:rPr lang="nl-NL" sz="1800" u="sng"/>
              <a:t> Greece. </a:t>
            </a:r>
            <a:r>
              <a:rPr lang="nl-NL" sz="1800" u="sng" err="1"/>
              <a:t>Before</a:t>
            </a:r>
            <a:r>
              <a:rPr lang="nl-NL" sz="1800" u="sng"/>
              <a:t> </a:t>
            </a:r>
            <a:r>
              <a:rPr lang="nl-NL" sz="1800" u="sng" err="1"/>
              <a:t>every</a:t>
            </a:r>
            <a:r>
              <a:rPr lang="nl-NL" sz="1800" u="sng"/>
              <a:t> major event </a:t>
            </a:r>
            <a:r>
              <a:rPr lang="nl-NL" sz="1800" u="sng" err="1"/>
              <a:t>kings</a:t>
            </a:r>
            <a:r>
              <a:rPr lang="nl-NL" sz="1800" u="sng"/>
              <a:t> went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Pythea</a:t>
            </a:r>
            <a:r>
              <a:rPr lang="nl-NL" sz="1800" u="sng"/>
              <a:t>,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oracle</a:t>
            </a:r>
            <a:r>
              <a:rPr lang="nl-NL" sz="1800" u="sng"/>
              <a:t> of Delphi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learn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future</a:t>
            </a:r>
            <a:r>
              <a:rPr lang="nl-NL" sz="1800" u="sng"/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myth</a:t>
            </a:r>
            <a:r>
              <a:rPr lang="nl-NL" sz="1800" u="sng"/>
              <a:t> </a:t>
            </a:r>
            <a:r>
              <a:rPr lang="nl-NL" sz="1800" u="sng" err="1"/>
              <a:t>says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during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persian</a:t>
            </a:r>
            <a:r>
              <a:rPr lang="nl-NL" sz="1800" u="sng"/>
              <a:t> wars,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Atheninas</a:t>
            </a:r>
            <a:r>
              <a:rPr lang="nl-NL" sz="1800" u="sng"/>
              <a:t> went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oracle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ask</a:t>
            </a:r>
            <a:r>
              <a:rPr lang="nl-NL" sz="1800" u="sng"/>
              <a:t> </a:t>
            </a:r>
            <a:r>
              <a:rPr lang="nl-NL" sz="1800" u="sng" err="1"/>
              <a:t>how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stop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Persians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 is </a:t>
            </a:r>
            <a:r>
              <a:rPr lang="nl-NL" sz="1800" u="sng" err="1"/>
              <a:t>what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oracle</a:t>
            </a:r>
            <a:r>
              <a:rPr lang="nl-NL" sz="1800" u="sng"/>
              <a:t> </a:t>
            </a:r>
            <a:r>
              <a:rPr lang="nl-NL" sz="1800" u="sng" err="1"/>
              <a:t>said</a:t>
            </a:r>
            <a:r>
              <a:rPr lang="nl-NL" sz="1800" u="sng"/>
              <a:t> </a:t>
            </a:r>
            <a:r>
              <a:rPr lang="nl-NL" sz="1800" u="sng" err="1"/>
              <a:t>about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future</a:t>
            </a:r>
            <a:endParaRPr lang="nl-NL" sz="1800" u="sng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The </a:t>
            </a:r>
            <a:r>
              <a:rPr lang="nl-NL" sz="1800" u="sng" err="1"/>
              <a:t>Atheninas</a:t>
            </a:r>
            <a:r>
              <a:rPr lang="nl-NL" sz="1800" u="sng"/>
              <a:t> </a:t>
            </a:r>
            <a:r>
              <a:rPr lang="nl-NL" sz="1800" u="sng" err="1"/>
              <a:t>took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based</a:t>
            </a:r>
            <a:r>
              <a:rPr lang="nl-NL" sz="1800" u="sng"/>
              <a:t> on </a:t>
            </a:r>
            <a:r>
              <a:rPr lang="nl-NL" sz="1800" u="sng" err="1"/>
              <a:t>this</a:t>
            </a:r>
            <a:r>
              <a:rPr lang="nl-NL" sz="1800" u="sng"/>
              <a:t> </a:t>
            </a:r>
            <a:r>
              <a:rPr lang="nl-NL" sz="1800" u="sng" err="1"/>
              <a:t>predictions</a:t>
            </a:r>
            <a:r>
              <a:rPr lang="nl-NL" sz="1800" u="sng"/>
              <a:t>, </a:t>
            </a:r>
            <a:r>
              <a:rPr lang="nl-NL" sz="1800" u="sng" err="1"/>
              <a:t>they</a:t>
            </a:r>
            <a:r>
              <a:rPr lang="nl-NL" sz="1800" u="sng"/>
              <a:t> </a:t>
            </a:r>
            <a:r>
              <a:rPr lang="nl-NL" sz="1800" u="sng" err="1"/>
              <a:t>took</a:t>
            </a:r>
            <a:r>
              <a:rPr lang="nl-NL" sz="1800" u="sng"/>
              <a:t> </a:t>
            </a:r>
            <a:r>
              <a:rPr lang="nl-NL" sz="1800" u="sng" err="1"/>
              <a:t>their</a:t>
            </a:r>
            <a:r>
              <a:rPr lang="nl-NL" sz="1800" u="sng"/>
              <a:t> </a:t>
            </a:r>
            <a:r>
              <a:rPr lang="nl-NL" sz="1800" u="sng" err="1"/>
              <a:t>ships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left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an</a:t>
            </a:r>
            <a:r>
              <a:rPr lang="nl-NL" sz="1800" u="sng"/>
              <a:t> </a:t>
            </a:r>
            <a:r>
              <a:rPr lang="nl-NL" sz="1800" u="sng" err="1"/>
              <a:t>island</a:t>
            </a:r>
            <a:r>
              <a:rPr lang="nl-NL" sz="1800" u="sng"/>
              <a:t>, </a:t>
            </a:r>
            <a:r>
              <a:rPr lang="nl-NL" sz="1800" u="sng" err="1"/>
              <a:t>leaving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persians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simply</a:t>
            </a:r>
            <a:r>
              <a:rPr lang="nl-NL" sz="1800" u="sng"/>
              <a:t> rush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Athenes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Eventualy</a:t>
            </a:r>
            <a:r>
              <a:rPr lang="nl-NL" sz="1800" u="sng"/>
              <a:t>, </a:t>
            </a:r>
            <a:r>
              <a:rPr lang="nl-NL" sz="1800" u="sng" err="1"/>
              <a:t>following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 </a:t>
            </a:r>
            <a:r>
              <a:rPr lang="nl-NL" sz="1800" u="sng" err="1"/>
              <a:t>decision</a:t>
            </a:r>
            <a:r>
              <a:rPr lang="nl-NL" sz="1800" u="sng"/>
              <a:t>,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greeks</a:t>
            </a:r>
            <a:r>
              <a:rPr lang="nl-NL" sz="1800" u="sng"/>
              <a:t> won </a:t>
            </a:r>
            <a:r>
              <a:rPr lang="nl-NL" sz="1800" u="sng" err="1"/>
              <a:t>the</a:t>
            </a:r>
            <a:r>
              <a:rPr lang="nl-NL" sz="1800" u="sng"/>
              <a:t> war.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283381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800"/>
              <a:t>So in a nutshell, we use forecasting to predict the future, and take a decision now to influence it.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800"/>
              <a:t>It’s a tool that supports decision making.</a:t>
            </a:r>
            <a:endParaRPr lang="nl-BE" sz="280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624561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800"/>
              <a:t>And some examples here!</a:t>
            </a:r>
            <a:endParaRPr lang="nl-BE" sz="280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583724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Whats</a:t>
            </a:r>
            <a:r>
              <a:rPr lang="nl-NL" sz="1800" u="sng"/>
              <a:t> important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remember</a:t>
            </a:r>
            <a:r>
              <a:rPr lang="nl-NL" sz="1800" u="sng"/>
              <a:t> is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forecasting</a:t>
            </a:r>
            <a:r>
              <a:rPr lang="nl-NL" sz="1800" u="sng"/>
              <a:t> is </a:t>
            </a:r>
            <a:r>
              <a:rPr lang="nl-NL" sz="1800" u="sng" err="1"/>
              <a:t>not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end goal. 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Lets take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example</a:t>
            </a:r>
            <a:r>
              <a:rPr lang="nl-NL" sz="1800" u="sng"/>
              <a:t> of a </a:t>
            </a:r>
            <a:r>
              <a:rPr lang="nl-NL" sz="1800" u="sng" err="1"/>
              <a:t>pirate</a:t>
            </a:r>
            <a:r>
              <a:rPr lang="nl-NL" sz="1800" u="sng"/>
              <a:t> </a:t>
            </a:r>
            <a:r>
              <a:rPr lang="nl-NL" sz="1800" u="sng" err="1"/>
              <a:t>ship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We </a:t>
            </a:r>
            <a:r>
              <a:rPr lang="nl-NL" sz="1800" u="sng" err="1"/>
              <a:t>accurately</a:t>
            </a:r>
            <a:r>
              <a:rPr lang="nl-NL" sz="1800" u="sng"/>
              <a:t> </a:t>
            </a:r>
            <a:r>
              <a:rPr lang="nl-NL" sz="1800" u="sng" err="1"/>
              <a:t>predict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we </a:t>
            </a:r>
            <a:r>
              <a:rPr lang="nl-NL" sz="1800" u="sng" err="1"/>
              <a:t>observe</a:t>
            </a:r>
            <a:r>
              <a:rPr lang="nl-NL" sz="1800" u="sng"/>
              <a:t> is </a:t>
            </a:r>
            <a:r>
              <a:rPr lang="nl-NL" sz="1800" u="sng" err="1"/>
              <a:t>an</a:t>
            </a:r>
            <a:r>
              <a:rPr lang="nl-NL" sz="1800" u="sng"/>
              <a:t> English </a:t>
            </a:r>
            <a:r>
              <a:rPr lang="nl-NL" sz="1800" u="sng" err="1"/>
              <a:t>ship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48529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based</a:t>
            </a:r>
            <a:r>
              <a:rPr lang="nl-NL" sz="1800" u="sng"/>
              <a:t> on </a:t>
            </a:r>
            <a:r>
              <a:rPr lang="nl-NL" sz="1800" u="sng" err="1"/>
              <a:t>that</a:t>
            </a:r>
            <a:r>
              <a:rPr lang="nl-NL" sz="1800" u="sng"/>
              <a:t> we make a </a:t>
            </a:r>
            <a:r>
              <a:rPr lang="nl-NL" sz="1800" u="sng" err="1"/>
              <a:t>decision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38761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Why</a:t>
            </a:r>
            <a:r>
              <a:rPr lang="nl-NL" sz="1800" u="sng"/>
              <a:t>?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solve</a:t>
            </a:r>
            <a:r>
              <a:rPr lang="nl-NL" sz="1800" u="sng"/>
              <a:t> a </a:t>
            </a:r>
            <a:r>
              <a:rPr lang="nl-NL" sz="1800" u="sng" err="1"/>
              <a:t>bussiness</a:t>
            </a:r>
            <a:r>
              <a:rPr lang="nl-NL" sz="1800" u="sng"/>
              <a:t> </a:t>
            </a:r>
            <a:r>
              <a:rPr lang="nl-NL" sz="1800" u="sng" err="1"/>
              <a:t>task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42993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then</a:t>
            </a:r>
            <a:r>
              <a:rPr lang="nl-NL" sz="1800" u="sng"/>
              <a:t> we </a:t>
            </a:r>
            <a:r>
              <a:rPr lang="nl-NL" sz="1800" u="sng" err="1"/>
              <a:t>predict</a:t>
            </a:r>
            <a:r>
              <a:rPr lang="nl-NL" sz="1800" u="sng"/>
              <a:t> </a:t>
            </a:r>
            <a:r>
              <a:rPr lang="nl-NL" sz="1800" u="sng" err="1"/>
              <a:t>again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235561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But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fact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we </a:t>
            </a:r>
            <a:r>
              <a:rPr lang="nl-NL" sz="1800" u="sng" err="1"/>
              <a:t>predicted</a:t>
            </a:r>
            <a:r>
              <a:rPr lang="nl-NL" sz="1800" u="sng"/>
              <a:t> </a:t>
            </a:r>
            <a:r>
              <a:rPr lang="nl-NL" sz="1800" u="sng" err="1"/>
              <a:t>something</a:t>
            </a:r>
            <a:r>
              <a:rPr lang="nl-NL" sz="1800" u="sng"/>
              <a:t> right, does </a:t>
            </a:r>
            <a:r>
              <a:rPr lang="nl-NL" sz="1800" u="sng" err="1"/>
              <a:t>not</a:t>
            </a:r>
            <a:r>
              <a:rPr lang="nl-NL" sz="1800" u="sng"/>
              <a:t> </a:t>
            </a:r>
            <a:r>
              <a:rPr lang="nl-NL" sz="1800" u="sng" err="1"/>
              <a:t>mean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we </a:t>
            </a:r>
            <a:r>
              <a:rPr lang="nl-NL" sz="1800" u="sng" err="1"/>
              <a:t>took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correct </a:t>
            </a:r>
            <a:r>
              <a:rPr lang="nl-NL" sz="1800" u="sng" err="1"/>
              <a:t>decision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59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860697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Give</a:t>
            </a:r>
            <a:r>
              <a:rPr lang="nl-NL" sz="1800" u="sng"/>
              <a:t> </a:t>
            </a:r>
            <a:r>
              <a:rPr lang="nl-NL" sz="1800" u="sng" err="1"/>
              <a:t>an</a:t>
            </a:r>
            <a:r>
              <a:rPr lang="nl-NL" sz="1800" u="sng"/>
              <a:t> </a:t>
            </a:r>
            <a:r>
              <a:rPr lang="nl-NL" sz="1800" u="sng" err="1"/>
              <a:t>example</a:t>
            </a:r>
            <a:r>
              <a:rPr lang="nl-NL" sz="1800" u="sng"/>
              <a:t> </a:t>
            </a:r>
            <a:r>
              <a:rPr lang="nl-NL" sz="1800" u="sng" err="1"/>
              <a:t>from</a:t>
            </a:r>
            <a:r>
              <a:rPr lang="nl-NL" sz="1800" u="sng"/>
              <a:t> </a:t>
            </a:r>
            <a:r>
              <a:rPr lang="nl-NL" sz="1800" u="sng" err="1"/>
              <a:t>meal</a:t>
            </a:r>
            <a:r>
              <a:rPr lang="nl-NL" sz="1800" u="sng"/>
              <a:t> </a:t>
            </a:r>
            <a:r>
              <a:rPr lang="nl-NL" sz="1800" u="sng" err="1"/>
              <a:t>demand</a:t>
            </a:r>
            <a:r>
              <a:rPr lang="nl-NL" sz="1800" u="sng"/>
              <a:t> forecasting.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433874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Give</a:t>
            </a:r>
            <a:r>
              <a:rPr lang="nl-NL" sz="1800" u="sng"/>
              <a:t> </a:t>
            </a:r>
            <a:r>
              <a:rPr lang="nl-NL" sz="1800" u="sng" err="1"/>
              <a:t>an</a:t>
            </a:r>
            <a:r>
              <a:rPr lang="nl-NL" sz="1800" u="sng"/>
              <a:t> </a:t>
            </a:r>
            <a:r>
              <a:rPr lang="nl-NL" sz="1800" u="sng" err="1"/>
              <a:t>example</a:t>
            </a:r>
            <a:r>
              <a:rPr lang="nl-NL" sz="1800" u="sng"/>
              <a:t> </a:t>
            </a:r>
            <a:r>
              <a:rPr lang="nl-NL" sz="1800" u="sng" err="1"/>
              <a:t>from</a:t>
            </a:r>
            <a:r>
              <a:rPr lang="nl-NL" sz="1800" u="sng"/>
              <a:t> </a:t>
            </a:r>
            <a:r>
              <a:rPr lang="nl-NL" sz="1800" u="sng" err="1"/>
              <a:t>meal</a:t>
            </a:r>
            <a:r>
              <a:rPr lang="nl-NL" sz="1800" u="sng"/>
              <a:t> </a:t>
            </a:r>
            <a:r>
              <a:rPr lang="nl-NL" sz="1800" u="sng" err="1"/>
              <a:t>demand</a:t>
            </a:r>
            <a:r>
              <a:rPr lang="nl-NL" sz="1800" u="sng"/>
              <a:t> forecasting.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612497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Give</a:t>
            </a:r>
            <a:r>
              <a:rPr lang="nl-NL" sz="1800" u="sng"/>
              <a:t> </a:t>
            </a:r>
            <a:r>
              <a:rPr lang="nl-NL" sz="1800" u="sng" err="1"/>
              <a:t>an</a:t>
            </a:r>
            <a:r>
              <a:rPr lang="nl-NL" sz="1800" u="sng"/>
              <a:t> </a:t>
            </a:r>
            <a:r>
              <a:rPr lang="nl-NL" sz="1800" u="sng" err="1"/>
              <a:t>example</a:t>
            </a:r>
            <a:r>
              <a:rPr lang="nl-NL" sz="1800" u="sng"/>
              <a:t> </a:t>
            </a:r>
            <a:r>
              <a:rPr lang="nl-NL" sz="1800" u="sng" err="1"/>
              <a:t>from</a:t>
            </a:r>
            <a:r>
              <a:rPr lang="nl-NL" sz="1800" u="sng"/>
              <a:t> </a:t>
            </a:r>
            <a:r>
              <a:rPr lang="nl-NL" sz="1800" u="sng" err="1"/>
              <a:t>meal</a:t>
            </a:r>
            <a:r>
              <a:rPr lang="nl-NL" sz="1800" u="sng"/>
              <a:t> </a:t>
            </a:r>
            <a:r>
              <a:rPr lang="nl-NL" sz="1800" u="sng" err="1"/>
              <a:t>demand</a:t>
            </a:r>
            <a:r>
              <a:rPr lang="nl-NL" sz="1800" u="sng"/>
              <a:t> forecasting.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996766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If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have </a:t>
            </a:r>
            <a:r>
              <a:rPr lang="nl-NL" sz="1800" u="sng" err="1"/>
              <a:t>quesiton</a:t>
            </a:r>
            <a:r>
              <a:rPr lang="nl-NL" sz="1800" u="sng"/>
              <a:t> </a:t>
            </a:r>
            <a:r>
              <a:rPr lang="nl-NL" sz="1800" u="sng" err="1"/>
              <a:t>interupt</a:t>
            </a:r>
            <a:r>
              <a:rPr lang="nl-NL" sz="1800" u="sng"/>
              <a:t>  -&gt; </a:t>
            </a:r>
            <a:r>
              <a:rPr lang="nl-NL" sz="1800" u="sng" err="1"/>
              <a:t>mention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99364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This</a:t>
            </a:r>
            <a:r>
              <a:rPr lang="nl-NL" sz="1800" u="sng"/>
              <a:t> is a time series, </a:t>
            </a:r>
            <a:r>
              <a:rPr lang="nl-NL" sz="1800" u="sng" err="1"/>
              <a:t>it</a:t>
            </a:r>
            <a:r>
              <a:rPr lang="nl-NL" sz="1800" u="sng"/>
              <a:t> </a:t>
            </a:r>
            <a:r>
              <a:rPr lang="nl-NL" sz="1800" u="sng" err="1"/>
              <a:t>represents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some</a:t>
            </a:r>
            <a:r>
              <a:rPr lang="nl-NL" sz="1800" u="sng"/>
              <a:t> action in a </a:t>
            </a:r>
            <a:r>
              <a:rPr lang="nl-NL" sz="1800" u="sng" err="1"/>
              <a:t>specific</a:t>
            </a:r>
            <a:r>
              <a:rPr lang="nl-NL" sz="1800" u="sng"/>
              <a:t> timespan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In </a:t>
            </a:r>
            <a:r>
              <a:rPr lang="nl-NL" sz="1800" u="sng" err="1"/>
              <a:t>our</a:t>
            </a:r>
            <a:r>
              <a:rPr lang="nl-NL" sz="1800" u="sng"/>
              <a:t> case </a:t>
            </a:r>
            <a:r>
              <a:rPr lang="nl-NL" sz="1800" u="sng" err="1"/>
              <a:t>this</a:t>
            </a:r>
            <a:r>
              <a:rPr lang="nl-NL" sz="1800" u="sng"/>
              <a:t> is </a:t>
            </a:r>
            <a:r>
              <a:rPr lang="nl-NL" sz="1800" u="sng" err="1"/>
              <a:t>daily</a:t>
            </a:r>
            <a:r>
              <a:rPr lang="nl-NL" sz="1800" u="sng"/>
              <a:t> sales of </a:t>
            </a:r>
            <a:r>
              <a:rPr lang="nl-NL" sz="1800" u="sng" err="1"/>
              <a:t>an</a:t>
            </a:r>
            <a:r>
              <a:rPr lang="nl-NL" sz="1800" u="sng"/>
              <a:t> item </a:t>
            </a:r>
            <a:r>
              <a:rPr lang="nl-NL" sz="1800" u="sng" err="1"/>
              <a:t>from</a:t>
            </a:r>
            <a:r>
              <a:rPr lang="nl-NL" sz="1800" u="sng"/>
              <a:t> 2015 </a:t>
            </a:r>
            <a:r>
              <a:rPr lang="nl-NL" sz="1800" u="sng" err="1"/>
              <a:t>to</a:t>
            </a:r>
            <a:r>
              <a:rPr lang="nl-NL" sz="1800" u="sng"/>
              <a:t> 2019.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964203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 is a forecast. We </a:t>
            </a:r>
            <a:r>
              <a:rPr lang="nl-NL" sz="1800" u="sng" err="1"/>
              <a:t>try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predict</a:t>
            </a:r>
            <a:r>
              <a:rPr lang="nl-NL" sz="1800" u="sng"/>
              <a:t> </a:t>
            </a:r>
            <a:r>
              <a:rPr lang="nl-NL" sz="1800" u="sng" err="1"/>
              <a:t>how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signal</a:t>
            </a:r>
            <a:r>
              <a:rPr lang="nl-NL" sz="1800" u="sng"/>
              <a:t> </a:t>
            </a:r>
            <a:r>
              <a:rPr lang="nl-NL" sz="1800" u="sng" err="1"/>
              <a:t>will</a:t>
            </a:r>
            <a:r>
              <a:rPr lang="nl-NL" sz="1800" u="sng"/>
              <a:t> </a:t>
            </a:r>
            <a:r>
              <a:rPr lang="nl-NL" sz="1800" u="sng" err="1"/>
              <a:t>proceed</a:t>
            </a:r>
            <a:r>
              <a:rPr lang="nl-NL" sz="1800" u="sng"/>
              <a:t> in time.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We </a:t>
            </a:r>
            <a:r>
              <a:rPr lang="nl-NL" sz="1800" u="sng" err="1"/>
              <a:t>can</a:t>
            </a:r>
            <a:r>
              <a:rPr lang="nl-NL" sz="1800" u="sng"/>
              <a:t> </a:t>
            </a:r>
            <a:r>
              <a:rPr lang="nl-NL" sz="1800" u="sng" err="1"/>
              <a:t>use</a:t>
            </a:r>
            <a:r>
              <a:rPr lang="nl-NL" sz="1800" u="sng"/>
              <a:t> </a:t>
            </a:r>
            <a:r>
              <a:rPr lang="nl-NL" sz="1800" u="sng" err="1"/>
              <a:t>anything</a:t>
            </a:r>
            <a:r>
              <a:rPr lang="nl-NL" sz="1800" u="sng"/>
              <a:t>, a model </a:t>
            </a:r>
            <a:r>
              <a:rPr lang="nl-NL" sz="1800" u="sng" err="1"/>
              <a:t>our</a:t>
            </a:r>
            <a:r>
              <a:rPr lang="nl-NL" sz="1800" u="sng"/>
              <a:t> </a:t>
            </a:r>
            <a:r>
              <a:rPr lang="nl-NL" sz="1800" u="sng" err="1"/>
              <a:t>intuition</a:t>
            </a:r>
            <a:r>
              <a:rPr lang="nl-NL" sz="1800" u="sng"/>
              <a:t> </a:t>
            </a:r>
            <a:r>
              <a:rPr lang="nl-NL" sz="1800" u="sng" err="1"/>
              <a:t>whatever</a:t>
            </a:r>
            <a:r>
              <a:rPr lang="nl-NL" sz="1800" u="sng"/>
              <a:t> fits </a:t>
            </a:r>
            <a:r>
              <a:rPr lang="nl-NL" sz="1800" u="sng" err="1"/>
              <a:t>us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625758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I </a:t>
            </a:r>
            <a:r>
              <a:rPr lang="nl-NL" sz="1800" u="sng" err="1"/>
              <a:t>am</a:t>
            </a:r>
            <a:r>
              <a:rPr lang="nl-NL" sz="1800" u="sng"/>
              <a:t> </a:t>
            </a:r>
            <a:r>
              <a:rPr lang="nl-NL" sz="1800" u="sng" err="1"/>
              <a:t>asking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, do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believe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 is a </a:t>
            </a:r>
            <a:r>
              <a:rPr lang="nl-NL" sz="1800" u="sng" err="1"/>
              <a:t>good</a:t>
            </a:r>
            <a:r>
              <a:rPr lang="nl-NL" sz="1800" u="sng"/>
              <a:t> forecast?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Does </a:t>
            </a:r>
            <a:r>
              <a:rPr lang="nl-NL" sz="1800" u="sng" err="1"/>
              <a:t>my</a:t>
            </a:r>
            <a:r>
              <a:rPr lang="nl-NL" sz="1800" u="sng"/>
              <a:t> </a:t>
            </a:r>
            <a:r>
              <a:rPr lang="nl-NL" sz="1800" u="sng" err="1"/>
              <a:t>prediction</a:t>
            </a:r>
            <a:r>
              <a:rPr lang="nl-NL" sz="1800" u="sng"/>
              <a:t> matches </a:t>
            </a:r>
            <a:r>
              <a:rPr lang="nl-NL" sz="1800" u="sng" err="1"/>
              <a:t>what</a:t>
            </a:r>
            <a:r>
              <a:rPr lang="nl-NL" sz="1800" u="sng"/>
              <a:t> was happening in </a:t>
            </a:r>
            <a:r>
              <a:rPr lang="nl-NL" sz="1800" u="sng" err="1"/>
              <a:t>the</a:t>
            </a:r>
            <a:r>
              <a:rPr lang="nl-NL" sz="1800" u="sng"/>
              <a:t> past?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205750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Suprise</a:t>
            </a:r>
            <a:r>
              <a:rPr lang="nl-NL" sz="1800" u="sng"/>
              <a:t>!!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861499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The </a:t>
            </a:r>
            <a:r>
              <a:rPr lang="nl-NL" sz="1800" u="sng" err="1"/>
              <a:t>pandemic</a:t>
            </a:r>
            <a:r>
              <a:rPr lang="nl-NL" sz="1800" u="sng"/>
              <a:t> hit </a:t>
            </a:r>
            <a:r>
              <a:rPr lang="nl-NL" sz="1800" u="sng" err="1"/>
              <a:t>us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21208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takeaway</a:t>
            </a:r>
            <a:r>
              <a:rPr lang="nl-NL" sz="1800" u="sng"/>
              <a:t> is </a:t>
            </a:r>
            <a:r>
              <a:rPr lang="nl-NL" sz="1800" u="sng" err="1"/>
              <a:t>that</a:t>
            </a:r>
            <a:r>
              <a:rPr lang="nl-NL" sz="1800" u="sng"/>
              <a:t> we </a:t>
            </a:r>
            <a:r>
              <a:rPr lang="nl-NL" sz="1800" u="sng" err="1"/>
              <a:t>cannot</a:t>
            </a:r>
            <a:r>
              <a:rPr lang="nl-NL" sz="1800" u="sng"/>
              <a:t> </a:t>
            </a:r>
            <a:r>
              <a:rPr lang="nl-NL" sz="1800" u="sng" err="1"/>
              <a:t>predict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future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100% </a:t>
            </a:r>
            <a:r>
              <a:rPr lang="nl-NL" sz="1800" u="sng" err="1"/>
              <a:t>precision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That</a:t>
            </a:r>
            <a:r>
              <a:rPr lang="nl-NL" sz="1800" u="sng"/>
              <a:t> means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there</a:t>
            </a:r>
            <a:r>
              <a:rPr lang="nl-NL" sz="1800" u="sng"/>
              <a:t> are no </a:t>
            </a:r>
            <a:r>
              <a:rPr lang="nl-NL" sz="1800" u="sng" err="1"/>
              <a:t>good</a:t>
            </a:r>
            <a:r>
              <a:rPr lang="nl-NL" sz="1800" u="sng"/>
              <a:t> </a:t>
            </a:r>
            <a:r>
              <a:rPr lang="nl-NL" sz="1800" u="sng" err="1"/>
              <a:t>forecasts</a:t>
            </a:r>
            <a:r>
              <a:rPr lang="nl-NL" sz="1800" u="sng"/>
              <a:t>! We </a:t>
            </a:r>
            <a:r>
              <a:rPr lang="nl-NL" sz="1800" u="sng" err="1"/>
              <a:t>will</a:t>
            </a:r>
            <a:r>
              <a:rPr lang="nl-NL" sz="1800" u="sng"/>
              <a:t> never </a:t>
            </a:r>
            <a:r>
              <a:rPr lang="nl-NL" sz="1800" u="sng" err="1"/>
              <a:t>be</a:t>
            </a:r>
            <a:r>
              <a:rPr lang="nl-NL" sz="1800" u="sng"/>
              <a:t> 100% accurate.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69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340990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we </a:t>
            </a:r>
            <a:r>
              <a:rPr lang="nl-NL" sz="1800" u="sng" err="1"/>
              <a:t>can</a:t>
            </a:r>
            <a:r>
              <a:rPr lang="nl-NL" sz="1800" u="sng"/>
              <a:t> do </a:t>
            </a:r>
            <a:r>
              <a:rPr lang="nl-NL" sz="1800" u="sng" err="1"/>
              <a:t>instead</a:t>
            </a:r>
            <a:r>
              <a:rPr lang="nl-NL" sz="1800" u="sng"/>
              <a:t>? Lets </a:t>
            </a:r>
            <a:r>
              <a:rPr lang="nl-NL" sz="1800" u="sng" err="1"/>
              <a:t>improve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way we do </a:t>
            </a:r>
            <a:r>
              <a:rPr lang="nl-NL" sz="1800" u="sng" err="1"/>
              <a:t>forecasting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maximize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probability</a:t>
            </a:r>
            <a:r>
              <a:rPr lang="nl-NL" sz="1800" u="sng"/>
              <a:t> of </a:t>
            </a:r>
            <a:r>
              <a:rPr lang="nl-NL" sz="1800" u="sng" err="1"/>
              <a:t>success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374376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Lets </a:t>
            </a:r>
            <a:r>
              <a:rPr lang="nl-NL" sz="1800" u="sng" err="1"/>
              <a:t>consider</a:t>
            </a:r>
            <a:r>
              <a:rPr lang="nl-NL" sz="1800" u="sng"/>
              <a:t> </a:t>
            </a:r>
            <a:r>
              <a:rPr lang="nl-NL" sz="1800" u="sng" err="1"/>
              <a:t>another</a:t>
            </a:r>
            <a:r>
              <a:rPr lang="nl-NL" sz="1800" u="sng"/>
              <a:t> </a:t>
            </a:r>
            <a:r>
              <a:rPr lang="nl-NL" sz="1800" u="sng" err="1"/>
              <a:t>example</a:t>
            </a:r>
            <a:r>
              <a:rPr lang="nl-NL" sz="1800" u="sng"/>
              <a:t>. Lets </a:t>
            </a:r>
            <a:r>
              <a:rPr lang="nl-NL" sz="1800" u="sng" err="1"/>
              <a:t>consider</a:t>
            </a:r>
            <a:r>
              <a:rPr lang="nl-NL" sz="1800" u="sng"/>
              <a:t> </a:t>
            </a:r>
            <a:r>
              <a:rPr lang="nl-NL" sz="1800" u="sng" err="1"/>
              <a:t>Zillow</a:t>
            </a:r>
            <a:r>
              <a:rPr lang="nl-NL" sz="1800" u="sng"/>
              <a:t>!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zillow</a:t>
            </a:r>
            <a:r>
              <a:rPr lang="nl-NL" sz="1800" u="sng"/>
              <a:t> is a real </a:t>
            </a:r>
            <a:r>
              <a:rPr lang="nl-NL" sz="1800" u="sng" err="1"/>
              <a:t>estate</a:t>
            </a:r>
            <a:r>
              <a:rPr lang="nl-NL" sz="1800" u="sng"/>
              <a:t> company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forecasted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future</a:t>
            </a:r>
            <a:r>
              <a:rPr lang="nl-NL" sz="1800" u="sng"/>
              <a:t> </a:t>
            </a:r>
            <a:r>
              <a:rPr lang="nl-NL" sz="1800" u="sng" err="1"/>
              <a:t>value</a:t>
            </a:r>
            <a:r>
              <a:rPr lang="nl-NL" sz="1800" u="sng"/>
              <a:t> of homes, </a:t>
            </a:r>
            <a:r>
              <a:rPr lang="nl-NL" sz="1800" u="sng" err="1"/>
              <a:t>finds</a:t>
            </a:r>
            <a:r>
              <a:rPr lang="nl-NL" sz="1800" u="sng"/>
              <a:t> </a:t>
            </a:r>
            <a:r>
              <a:rPr lang="nl-NL" sz="1800" u="sng" err="1"/>
              <a:t>opportunities</a:t>
            </a:r>
            <a:r>
              <a:rPr lang="nl-NL" sz="1800" u="sng"/>
              <a:t> </a:t>
            </a:r>
            <a:r>
              <a:rPr lang="nl-NL" sz="1800" u="sng" err="1"/>
              <a:t>for</a:t>
            </a:r>
            <a:r>
              <a:rPr lang="nl-NL" sz="1800" u="sng"/>
              <a:t> </a:t>
            </a:r>
            <a:r>
              <a:rPr lang="nl-NL" sz="1800" u="sng" err="1"/>
              <a:t>houses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increasing</a:t>
            </a:r>
            <a:r>
              <a:rPr lang="nl-NL" sz="1800" u="sng"/>
              <a:t> </a:t>
            </a:r>
            <a:r>
              <a:rPr lang="nl-NL" sz="1800" u="sng" err="1"/>
              <a:t>costs</a:t>
            </a:r>
            <a:r>
              <a:rPr lang="nl-NL" sz="1800" u="sng"/>
              <a:t>,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Buys </a:t>
            </a:r>
            <a:r>
              <a:rPr lang="nl-NL" sz="1800" u="sng" err="1"/>
              <a:t>them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then</a:t>
            </a:r>
            <a:r>
              <a:rPr lang="nl-NL" sz="1800" u="sng"/>
              <a:t> </a:t>
            </a:r>
            <a:r>
              <a:rPr lang="nl-NL" sz="1800" u="sng" err="1"/>
              <a:t>sells</a:t>
            </a:r>
            <a:r>
              <a:rPr lang="nl-NL" sz="1800" u="sng"/>
              <a:t> </a:t>
            </a:r>
            <a:r>
              <a:rPr lang="nl-NL" sz="1800" u="sng" err="1"/>
              <a:t>them</a:t>
            </a:r>
            <a:endParaRPr lang="nl-NL" sz="1800" u="sng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What</a:t>
            </a:r>
            <a:r>
              <a:rPr lang="nl-NL" sz="1800" u="sng"/>
              <a:t> </a:t>
            </a:r>
            <a:r>
              <a:rPr lang="nl-NL" sz="1800" u="sng" err="1"/>
              <a:t>happened</a:t>
            </a:r>
            <a:r>
              <a:rPr lang="nl-NL" sz="1800" u="sng"/>
              <a:t> is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Zillow</a:t>
            </a:r>
            <a:r>
              <a:rPr lang="nl-NL" sz="1800" u="sng"/>
              <a:t> 420millions in </a:t>
            </a:r>
            <a:r>
              <a:rPr lang="nl-NL" sz="1800" u="sng" err="1"/>
              <a:t>just</a:t>
            </a:r>
            <a:r>
              <a:rPr lang="nl-NL" sz="1800" u="sng"/>
              <a:t> </a:t>
            </a:r>
            <a:r>
              <a:rPr lang="nl-NL" sz="1800" u="sng" err="1"/>
              <a:t>three</a:t>
            </a:r>
            <a:r>
              <a:rPr lang="nl-NL" sz="1800" u="sng"/>
              <a:t> </a:t>
            </a:r>
            <a:r>
              <a:rPr lang="nl-NL" sz="1800" u="sng" err="1"/>
              <a:t>months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eventualy</a:t>
            </a:r>
            <a:r>
              <a:rPr lang="nl-NL" sz="1800" u="sng"/>
              <a:t> had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shut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business down!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506001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</a:t>
            </a:r>
            <a:r>
              <a:rPr lang="nl-NL" sz="1800" u="sng" err="1"/>
              <a:t>happened</a:t>
            </a:r>
            <a:r>
              <a:rPr lang="nl-NL" sz="1800" u="sng"/>
              <a:t>? </a:t>
            </a:r>
            <a:r>
              <a:rPr lang="nl-NL" sz="1800" u="sng" err="1"/>
              <a:t>They</a:t>
            </a:r>
            <a:r>
              <a:rPr lang="nl-NL" sz="1800" u="sng"/>
              <a:t> </a:t>
            </a:r>
            <a:r>
              <a:rPr lang="nl-NL" sz="1800" u="sng" err="1"/>
              <a:t>ivnested</a:t>
            </a:r>
            <a:r>
              <a:rPr lang="nl-NL" sz="1800" u="sng"/>
              <a:t> in </a:t>
            </a:r>
            <a:r>
              <a:rPr lang="nl-NL" sz="1800" u="sng" err="1"/>
              <a:t>houses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much</a:t>
            </a:r>
            <a:r>
              <a:rPr lang="nl-NL" sz="1800" u="sng"/>
              <a:t> more </a:t>
            </a:r>
            <a:r>
              <a:rPr lang="nl-NL" sz="1800" u="sng" err="1"/>
              <a:t>than</a:t>
            </a:r>
            <a:r>
              <a:rPr lang="nl-NL" sz="1800" u="sng"/>
              <a:t> </a:t>
            </a:r>
            <a:r>
              <a:rPr lang="nl-NL" sz="1800" u="sng" err="1"/>
              <a:t>their</a:t>
            </a:r>
            <a:r>
              <a:rPr lang="nl-NL" sz="1800" u="sng"/>
              <a:t> </a:t>
            </a:r>
            <a:r>
              <a:rPr lang="nl-NL" sz="1800" u="sng" err="1"/>
              <a:t>actual</a:t>
            </a:r>
            <a:r>
              <a:rPr lang="nl-NL" sz="1800" u="sng"/>
              <a:t> </a:t>
            </a:r>
            <a:r>
              <a:rPr lang="nl-NL" sz="1800" u="sng" err="1"/>
              <a:t>price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027068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How </a:t>
            </a:r>
            <a:r>
              <a:rPr lang="nl-NL" sz="1800" u="sng" err="1"/>
              <a:t>did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happen?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Their</a:t>
            </a:r>
            <a:r>
              <a:rPr lang="nl-NL" sz="1800" u="sng"/>
              <a:t> model </a:t>
            </a:r>
            <a:r>
              <a:rPr lang="nl-NL" sz="1800" u="sng" err="1"/>
              <a:t>overestiamted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future</a:t>
            </a:r>
            <a:r>
              <a:rPr lang="nl-NL" sz="1800" u="sng"/>
              <a:t> </a:t>
            </a:r>
            <a:r>
              <a:rPr lang="nl-NL" sz="1800" u="sng" err="1"/>
              <a:t>price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883622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might</a:t>
            </a:r>
            <a:r>
              <a:rPr lang="nl-NL" sz="1800" u="sng"/>
              <a:t> </a:t>
            </a:r>
            <a:r>
              <a:rPr lang="nl-NL" sz="1800" u="sng" err="1"/>
              <a:t>think</a:t>
            </a:r>
            <a:r>
              <a:rPr lang="nl-NL" sz="1800" u="sng"/>
              <a:t>, yeah ok, </a:t>
            </a:r>
            <a:r>
              <a:rPr lang="nl-NL" sz="1800" u="sng" err="1"/>
              <a:t>lets</a:t>
            </a:r>
            <a:r>
              <a:rPr lang="nl-NL" sz="1800" u="sng"/>
              <a:t> </a:t>
            </a:r>
            <a:r>
              <a:rPr lang="nl-NL" sz="1800" u="sng" err="1"/>
              <a:t>not</a:t>
            </a:r>
            <a:r>
              <a:rPr lang="nl-NL" sz="1800" u="sng"/>
              <a:t> trust </a:t>
            </a:r>
            <a:r>
              <a:rPr lang="nl-NL" sz="1800" u="sng" err="1"/>
              <a:t>our</a:t>
            </a:r>
            <a:r>
              <a:rPr lang="nl-NL" sz="1800" u="sng"/>
              <a:t> model </a:t>
            </a:r>
            <a:r>
              <a:rPr lang="nl-NL" sz="1800" u="sng" err="1"/>
              <a:t>again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003046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Nop </a:t>
            </a:r>
            <a:r>
              <a:rPr lang="nl-NL" sz="1800" u="sng" err="1"/>
              <a:t>thats</a:t>
            </a:r>
            <a:r>
              <a:rPr lang="nl-NL" sz="1800" u="sng"/>
              <a:t> wrong. </a:t>
            </a:r>
            <a:r>
              <a:rPr lang="nl-NL" sz="1800" u="sng" err="1"/>
              <a:t>Zillow’s</a:t>
            </a:r>
            <a:r>
              <a:rPr lang="nl-NL" sz="1800" u="sng"/>
              <a:t> </a:t>
            </a:r>
            <a:r>
              <a:rPr lang="nl-NL" sz="1800" u="sng" err="1"/>
              <a:t>forecasting</a:t>
            </a:r>
            <a:r>
              <a:rPr lang="nl-NL" sz="1800" u="sng"/>
              <a:t> </a:t>
            </a:r>
            <a:r>
              <a:rPr lang="nl-NL" sz="1800" u="sng" err="1"/>
              <a:t>practise</a:t>
            </a:r>
            <a:r>
              <a:rPr lang="nl-NL" sz="1800" u="sng"/>
              <a:t> was bad. </a:t>
            </a:r>
            <a:r>
              <a:rPr lang="nl-NL" sz="1800" u="sng" err="1"/>
              <a:t>Expecially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way </a:t>
            </a:r>
            <a:r>
              <a:rPr lang="nl-NL" sz="1800" u="sng" err="1"/>
              <a:t>they</a:t>
            </a:r>
            <a:r>
              <a:rPr lang="nl-NL" sz="1800" u="sng"/>
              <a:t> </a:t>
            </a:r>
            <a:r>
              <a:rPr lang="nl-NL" sz="1800" u="sng" err="1"/>
              <a:t>handled</a:t>
            </a:r>
            <a:r>
              <a:rPr lang="nl-NL" sz="1800" u="sng"/>
              <a:t> </a:t>
            </a:r>
            <a:r>
              <a:rPr lang="nl-NL" sz="1800" u="sng" err="1"/>
              <a:t>their</a:t>
            </a:r>
            <a:r>
              <a:rPr lang="nl-NL" sz="1800" u="sng"/>
              <a:t> data!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021909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Takeaway</a:t>
            </a:r>
            <a:r>
              <a:rPr lang="nl-NL" sz="1800" u="sng"/>
              <a:t>: No bad </a:t>
            </a:r>
            <a:r>
              <a:rPr lang="nl-NL" sz="1800" u="sng" err="1"/>
              <a:t>forecasts</a:t>
            </a:r>
            <a:r>
              <a:rPr lang="nl-NL" sz="1800" u="sng"/>
              <a:t>, </a:t>
            </a:r>
            <a:r>
              <a:rPr lang="nl-NL" sz="1800" u="sng" err="1"/>
              <a:t>only</a:t>
            </a:r>
            <a:r>
              <a:rPr lang="nl-NL" sz="1800" u="sng"/>
              <a:t> bad </a:t>
            </a:r>
            <a:r>
              <a:rPr lang="nl-NL" sz="1800" u="sng" err="1"/>
              <a:t>practises</a:t>
            </a:r>
            <a:r>
              <a:rPr lang="nl-NL" sz="1800" u="sng"/>
              <a:t>!!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376505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lets</a:t>
            </a:r>
            <a:r>
              <a:rPr lang="nl-NL" sz="1800" u="sng"/>
              <a:t> scope </a:t>
            </a:r>
            <a:r>
              <a:rPr lang="nl-NL" sz="1800" u="sng" err="1"/>
              <a:t>our</a:t>
            </a:r>
            <a:r>
              <a:rPr lang="nl-NL" sz="1800" u="sng"/>
              <a:t> </a:t>
            </a:r>
            <a:r>
              <a:rPr lang="nl-NL" sz="1800" u="sng" err="1"/>
              <a:t>forecasting</a:t>
            </a:r>
            <a:r>
              <a:rPr lang="nl-NL" sz="1800" u="sng"/>
              <a:t> </a:t>
            </a:r>
            <a:r>
              <a:rPr lang="nl-NL" sz="1800" u="sng" err="1"/>
              <a:t>practises</a:t>
            </a:r>
            <a:r>
              <a:rPr lang="nl-NL" sz="1800" u="sng"/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As </a:t>
            </a:r>
            <a:r>
              <a:rPr lang="nl-NL" sz="1800" u="sng" err="1"/>
              <a:t>mentioned</a:t>
            </a:r>
            <a:r>
              <a:rPr lang="nl-NL" sz="1800" u="sng"/>
              <a:t>, we want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answer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following</a:t>
            </a:r>
            <a:r>
              <a:rPr lang="nl-NL" sz="1800" u="sng"/>
              <a:t> </a:t>
            </a:r>
            <a:r>
              <a:rPr lang="nl-NL" sz="1800" u="sng" err="1"/>
              <a:t>questions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57343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Starting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we want </a:t>
            </a:r>
            <a:r>
              <a:rPr lang="nl-NL" sz="1800" u="sng" err="1"/>
              <a:t>to</a:t>
            </a:r>
            <a:r>
              <a:rPr lang="nl-NL" sz="1800" u="sng"/>
              <a:t> forecast! </a:t>
            </a:r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NL" sz="1800" u="sng" err="1"/>
              <a:t>Clearly</a:t>
            </a:r>
            <a:r>
              <a:rPr lang="nl-NL" sz="1800" u="sng"/>
              <a:t> </a:t>
            </a:r>
            <a:r>
              <a:rPr lang="nl-NL" sz="1800" u="sng" err="1"/>
              <a:t>decide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are </a:t>
            </a:r>
            <a:r>
              <a:rPr lang="nl-NL" sz="1800" u="sng" err="1"/>
              <a:t>forecasting</a:t>
            </a:r>
            <a:r>
              <a:rPr lang="nl-NL" sz="1800" u="sng"/>
              <a:t> </a:t>
            </a:r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NL" sz="1800" u="sng" err="1"/>
              <a:t>Then</a:t>
            </a:r>
            <a:r>
              <a:rPr lang="nl-NL" sz="1800" u="sng"/>
              <a:t> </a:t>
            </a:r>
            <a:r>
              <a:rPr lang="nl-NL" sz="1800" u="sng" err="1"/>
              <a:t>decide</a:t>
            </a:r>
            <a:r>
              <a:rPr lang="nl-NL" sz="1800" u="sng"/>
              <a:t> on </a:t>
            </a:r>
            <a:r>
              <a:rPr lang="nl-NL" sz="1800" u="sng" err="1"/>
              <a:t>why</a:t>
            </a:r>
            <a:r>
              <a:rPr lang="nl-NL" sz="1800" u="sng"/>
              <a:t> are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doing</a:t>
            </a:r>
            <a:r>
              <a:rPr lang="nl-NL" sz="1800" u="sng"/>
              <a:t> </a:t>
            </a:r>
            <a:r>
              <a:rPr lang="nl-NL" sz="1800" u="sng" err="1"/>
              <a:t>tjat</a:t>
            </a:r>
            <a:r>
              <a:rPr lang="nl-NL" sz="1800" u="sng"/>
              <a:t>.  </a:t>
            </a:r>
            <a:r>
              <a:rPr lang="nl-NL" sz="1800" u="sng" err="1"/>
              <a:t>What</a:t>
            </a:r>
            <a:r>
              <a:rPr lang="nl-NL" sz="1800" u="sng"/>
              <a:t> </a:t>
            </a:r>
            <a:r>
              <a:rPr lang="nl-NL" sz="1800" u="sng" err="1"/>
              <a:t>decision</a:t>
            </a:r>
            <a:r>
              <a:rPr lang="nl-NL" sz="1800" u="sng"/>
              <a:t> do </a:t>
            </a:r>
            <a:r>
              <a:rPr lang="nl-NL" sz="1800" u="sng" err="1"/>
              <a:t>you</a:t>
            </a:r>
            <a:r>
              <a:rPr lang="nl-NL" sz="1800" u="sng"/>
              <a:t> want </a:t>
            </a:r>
            <a:r>
              <a:rPr lang="nl-NL" sz="1800" u="sng" err="1"/>
              <a:t>to</a:t>
            </a:r>
            <a:r>
              <a:rPr lang="nl-NL" sz="1800" u="sng"/>
              <a:t> support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 </a:t>
            </a:r>
            <a:r>
              <a:rPr lang="nl-NL" sz="1800" u="sng" err="1"/>
              <a:t>Operational</a:t>
            </a:r>
            <a:r>
              <a:rPr lang="nl-NL" sz="1800" u="sng"/>
              <a:t>, multiple </a:t>
            </a:r>
            <a:r>
              <a:rPr lang="nl-NL" sz="1800" u="sng" err="1"/>
              <a:t>forecasts</a:t>
            </a:r>
            <a:r>
              <a:rPr lang="nl-NL" sz="1800" u="sng"/>
              <a:t> on product level </a:t>
            </a:r>
            <a:r>
              <a:rPr lang="nl-NL" sz="1800" u="sng" err="1"/>
              <a:t>for</a:t>
            </a:r>
            <a:r>
              <a:rPr lang="nl-NL" sz="1800" u="sng"/>
              <a:t> low </a:t>
            </a:r>
            <a:r>
              <a:rPr lang="nl-NL" sz="1800" u="sng" err="1"/>
              <a:t>frequency</a:t>
            </a:r>
            <a:r>
              <a:rPr lang="nl-NL" sz="1800" u="sng"/>
              <a:t> (say </a:t>
            </a:r>
            <a:r>
              <a:rPr lang="nl-NL" sz="1800" u="sng" err="1"/>
              <a:t>daily</a:t>
            </a:r>
            <a:r>
              <a:rPr lang="nl-NL" sz="1800" u="sng"/>
              <a:t>) </a:t>
            </a:r>
            <a:r>
              <a:rPr lang="nl-NL" sz="1800" u="sng" err="1"/>
              <a:t>for</a:t>
            </a:r>
            <a:r>
              <a:rPr lang="nl-NL" sz="1800" u="sng"/>
              <a:t> </a:t>
            </a:r>
            <a:r>
              <a:rPr lang="nl-NL" sz="1800" u="sng" err="1"/>
              <a:t>inventory</a:t>
            </a:r>
            <a:r>
              <a:rPr lang="nl-NL" sz="1800" u="sng"/>
              <a:t> </a:t>
            </a:r>
            <a:r>
              <a:rPr lang="nl-NL" sz="1800" u="sng" err="1"/>
              <a:t>replenishment</a:t>
            </a:r>
            <a:endParaRPr lang="nl-NL" sz="1800" u="sng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Strategic -&gt; </a:t>
            </a:r>
            <a:r>
              <a:rPr lang="nl-NL" sz="1800" u="sng" err="1"/>
              <a:t>total</a:t>
            </a:r>
            <a:r>
              <a:rPr lang="nl-NL" sz="1800" u="sng"/>
              <a:t> sales on </a:t>
            </a:r>
            <a:r>
              <a:rPr lang="nl-NL" sz="1800" u="sng" err="1"/>
              <a:t>quarterly</a:t>
            </a:r>
            <a:r>
              <a:rPr lang="nl-NL" sz="1800" u="sng"/>
              <a:t> level </a:t>
            </a:r>
            <a:r>
              <a:rPr lang="nl-NL" sz="1800" u="sng" err="1"/>
              <a:t>for</a:t>
            </a:r>
            <a:r>
              <a:rPr lang="nl-NL" sz="1800" u="sng"/>
              <a:t> </a:t>
            </a:r>
            <a:r>
              <a:rPr lang="nl-NL" sz="1800" u="sng" err="1"/>
              <a:t>potential</a:t>
            </a:r>
            <a:r>
              <a:rPr lang="nl-NL" sz="1800" u="sng"/>
              <a:t> </a:t>
            </a:r>
            <a:r>
              <a:rPr lang="nl-NL" sz="1800" u="sng" err="1"/>
              <a:t>expansion</a:t>
            </a:r>
            <a:endParaRPr lang="nl-NL" sz="1800" u="sng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3. </a:t>
            </a:r>
            <a:r>
              <a:rPr lang="nl-NL" sz="1800" u="sng" err="1"/>
              <a:t>Then</a:t>
            </a:r>
            <a:r>
              <a:rPr lang="nl-NL" sz="1800" u="sng"/>
              <a:t> </a:t>
            </a:r>
            <a:r>
              <a:rPr lang="nl-NL" sz="1800" u="sng" err="1"/>
              <a:t>comes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details.</a:t>
            </a:r>
          </a:p>
          <a:p>
            <a:pPr marL="0" indent="0">
              <a:lnSpc>
                <a:spcPct val="114000"/>
              </a:lnSpc>
              <a:buNone/>
            </a:pP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342557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Next is </a:t>
            </a:r>
            <a:r>
              <a:rPr lang="nl-NL" sz="1800" u="sng" err="1"/>
              <a:t>feasibility</a:t>
            </a:r>
            <a:r>
              <a:rPr lang="nl-NL" sz="1800" u="sng"/>
              <a:t>. We </a:t>
            </a:r>
            <a:r>
              <a:rPr lang="nl-NL" sz="1800" u="sng" err="1"/>
              <a:t>need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ask</a:t>
            </a:r>
            <a:r>
              <a:rPr lang="nl-NL" sz="1800" u="sng"/>
              <a:t> </a:t>
            </a:r>
            <a:r>
              <a:rPr lang="nl-NL" sz="1800" u="sng" err="1"/>
              <a:t>ourselves</a:t>
            </a:r>
            <a:r>
              <a:rPr lang="nl-NL" sz="1800" u="sng"/>
              <a:t>. Are </a:t>
            </a:r>
            <a:r>
              <a:rPr lang="nl-NL" sz="1800" u="sng" err="1"/>
              <a:t>our</a:t>
            </a:r>
            <a:r>
              <a:rPr lang="nl-NL" sz="1800" u="sng"/>
              <a:t> time series </a:t>
            </a:r>
            <a:r>
              <a:rPr lang="nl-NL" sz="1800" u="sng" err="1"/>
              <a:t>forecastable</a:t>
            </a:r>
            <a:r>
              <a:rPr lang="nl-NL" sz="1800" u="sng"/>
              <a:t>? </a:t>
            </a:r>
            <a:r>
              <a:rPr lang="nl-NL" sz="1800" u="sng" err="1"/>
              <a:t>Can</a:t>
            </a:r>
            <a:r>
              <a:rPr lang="nl-NL" sz="1800" u="sng"/>
              <a:t> we </a:t>
            </a:r>
            <a:r>
              <a:rPr lang="nl-NL" sz="1800" u="sng" err="1"/>
              <a:t>actualy</a:t>
            </a:r>
            <a:r>
              <a:rPr lang="nl-NL" sz="1800" u="sng"/>
              <a:t> forecast these?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Explain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time series </a:t>
            </a:r>
            <a:r>
              <a:rPr lang="nl-NL" sz="1800" u="sng" err="1"/>
              <a:t>one</a:t>
            </a:r>
            <a:r>
              <a:rPr lang="nl-NL" sz="1800" u="sng"/>
              <a:t> </a:t>
            </a:r>
            <a:r>
              <a:rPr lang="nl-NL" sz="1800" u="sng" err="1"/>
              <a:t>by</a:t>
            </a:r>
            <a:r>
              <a:rPr lang="nl-NL" sz="1800" u="sng"/>
              <a:t> </a:t>
            </a:r>
            <a:r>
              <a:rPr lang="nl-NL" sz="1800" u="sng" err="1"/>
              <a:t>one</a:t>
            </a:r>
            <a:r>
              <a:rPr lang="nl-NL" sz="1800" u="sng"/>
              <a:t> in detail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79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920720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I </a:t>
            </a:r>
            <a:r>
              <a:rPr lang="nl-NL" sz="1800" u="sng" err="1"/>
              <a:t>am</a:t>
            </a:r>
            <a:r>
              <a:rPr lang="nl-NL" sz="1800" u="sng"/>
              <a:t> </a:t>
            </a:r>
            <a:r>
              <a:rPr lang="nl-NL" sz="1800" u="sng" err="1"/>
              <a:t>asking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. How </a:t>
            </a:r>
            <a:r>
              <a:rPr lang="nl-NL" sz="1800" u="sng" err="1"/>
              <a:t>many</a:t>
            </a:r>
            <a:r>
              <a:rPr lang="nl-NL" sz="1800" u="sng"/>
              <a:t> of these time series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believe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can</a:t>
            </a:r>
            <a:r>
              <a:rPr lang="nl-NL" sz="1800" u="sng"/>
              <a:t> </a:t>
            </a:r>
            <a:r>
              <a:rPr lang="nl-NL" sz="1800" u="sng" err="1"/>
              <a:t>predict</a:t>
            </a:r>
            <a:r>
              <a:rPr lang="nl-NL" sz="1800" u="sng"/>
              <a:t>.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Everything</a:t>
            </a:r>
            <a:r>
              <a:rPr lang="nl-NL" sz="1800" u="sng"/>
              <a:t> is sales here!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answer</a:t>
            </a:r>
            <a:r>
              <a:rPr lang="nl-NL" sz="1800" u="sng"/>
              <a:t> is 1, </a:t>
            </a:r>
            <a:r>
              <a:rPr lang="nl-NL" sz="1800" u="sng" err="1"/>
              <a:t>maybe</a:t>
            </a:r>
            <a:r>
              <a:rPr lang="nl-NL" sz="1800" u="sng"/>
              <a:t> 2. The </a:t>
            </a:r>
            <a:r>
              <a:rPr lang="nl-NL" sz="1800" u="sng" err="1"/>
              <a:t>third</a:t>
            </a:r>
            <a:r>
              <a:rPr lang="nl-NL" sz="1800" u="sng"/>
              <a:t> </a:t>
            </a:r>
            <a:r>
              <a:rPr lang="nl-NL" sz="1800" u="sng" err="1"/>
              <a:t>one</a:t>
            </a:r>
            <a:r>
              <a:rPr lang="nl-NL" sz="1800" u="sng"/>
              <a:t> is random </a:t>
            </a:r>
            <a:r>
              <a:rPr lang="nl-NL" sz="1800" u="sng" err="1"/>
              <a:t>numbers</a:t>
            </a:r>
            <a:r>
              <a:rPr lang="nl-NL" sz="1800" u="sng"/>
              <a:t>! The second </a:t>
            </a:r>
            <a:r>
              <a:rPr lang="nl-NL" sz="1800" u="sng" err="1"/>
              <a:t>one</a:t>
            </a:r>
            <a:r>
              <a:rPr lang="nl-NL" sz="1800" u="sng"/>
              <a:t> is </a:t>
            </a:r>
            <a:r>
              <a:rPr lang="nl-NL" sz="1800" u="sng" err="1"/>
              <a:t>very</a:t>
            </a:r>
            <a:r>
              <a:rPr lang="nl-NL" sz="1800" u="sng"/>
              <a:t> hard </a:t>
            </a:r>
            <a:r>
              <a:rPr lang="nl-NL" sz="1800" u="sng" err="1"/>
              <a:t>to</a:t>
            </a:r>
            <a:r>
              <a:rPr lang="nl-NL" sz="1800" u="sng"/>
              <a:t> forecast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first </a:t>
            </a:r>
            <a:r>
              <a:rPr lang="nl-NL" sz="1800" u="sng" err="1"/>
              <a:t>one</a:t>
            </a:r>
            <a:r>
              <a:rPr lang="nl-NL" sz="1800" u="sng"/>
              <a:t> is </a:t>
            </a:r>
            <a:r>
              <a:rPr lang="nl-NL" sz="1800" u="sng" err="1"/>
              <a:t>very</a:t>
            </a:r>
            <a:r>
              <a:rPr lang="nl-NL" sz="1800" u="sng"/>
              <a:t> easy!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314670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Explain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</a:t>
            </a:r>
            <a:r>
              <a:rPr lang="nl-NL" sz="1800" u="sng" err="1"/>
              <a:t>happens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every</a:t>
            </a:r>
            <a:r>
              <a:rPr lang="nl-NL" sz="1800" u="sng"/>
              <a:t> time series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why</a:t>
            </a:r>
            <a:r>
              <a:rPr lang="nl-NL" sz="1800" u="sng"/>
              <a:t> </a:t>
            </a:r>
            <a:r>
              <a:rPr lang="nl-NL" sz="1800" u="sng" err="1"/>
              <a:t>it</a:t>
            </a:r>
            <a:r>
              <a:rPr lang="nl-NL" sz="1800" u="sng"/>
              <a:t> is easy or hard.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884211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how</a:t>
            </a:r>
            <a:r>
              <a:rPr lang="nl-NL" sz="1800" u="sng"/>
              <a:t> do we </a:t>
            </a:r>
            <a:r>
              <a:rPr lang="nl-NL" sz="1800" u="sng" err="1"/>
              <a:t>know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 we </a:t>
            </a:r>
            <a:r>
              <a:rPr lang="nl-NL" sz="1800" u="sng" err="1"/>
              <a:t>did</a:t>
            </a:r>
            <a:r>
              <a:rPr lang="nl-NL" sz="1800" u="sng"/>
              <a:t> a </a:t>
            </a:r>
            <a:r>
              <a:rPr lang="nl-NL" sz="1800" u="sng" err="1"/>
              <a:t>good</a:t>
            </a:r>
            <a:r>
              <a:rPr lang="nl-NL" sz="1800" u="sng"/>
              <a:t> job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our</a:t>
            </a:r>
            <a:r>
              <a:rPr lang="nl-NL" sz="1800" u="sng"/>
              <a:t> </a:t>
            </a:r>
            <a:r>
              <a:rPr lang="nl-NL" sz="1800" u="sng" err="1"/>
              <a:t>forecasting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2283068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In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ideal</a:t>
            </a:r>
            <a:r>
              <a:rPr lang="nl-NL" sz="1800" u="sng"/>
              <a:t> </a:t>
            </a:r>
            <a:r>
              <a:rPr lang="nl-NL" sz="1800" u="sng" err="1"/>
              <a:t>world</a:t>
            </a:r>
            <a:r>
              <a:rPr lang="nl-NL" sz="1800" u="sng"/>
              <a:t> we </a:t>
            </a:r>
            <a:r>
              <a:rPr lang="nl-NL" sz="1800" u="sng" err="1"/>
              <a:t>would</a:t>
            </a:r>
            <a:r>
              <a:rPr lang="nl-NL" sz="1800" u="sng"/>
              <a:t> </a:t>
            </a:r>
            <a:r>
              <a:rPr lang="nl-NL" sz="1800" u="sng" err="1"/>
              <a:t>evaluate</a:t>
            </a:r>
            <a:r>
              <a:rPr lang="nl-NL" sz="1800" u="sng"/>
              <a:t> on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actual</a:t>
            </a:r>
            <a:r>
              <a:rPr lang="nl-NL" sz="1800" u="sng"/>
              <a:t> business </a:t>
            </a:r>
            <a:r>
              <a:rPr lang="nl-NL" sz="1800" u="sng" err="1"/>
              <a:t>task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Did</a:t>
            </a:r>
            <a:r>
              <a:rPr lang="nl-NL" sz="1800" u="sng"/>
              <a:t> </a:t>
            </a:r>
            <a:r>
              <a:rPr lang="nl-NL" sz="1800" u="sng" err="1"/>
              <a:t>it</a:t>
            </a:r>
            <a:r>
              <a:rPr lang="nl-NL" sz="1800" u="sng"/>
              <a:t> </a:t>
            </a:r>
            <a:r>
              <a:rPr lang="nl-NL" sz="1800" u="sng" err="1"/>
              <a:t>increase</a:t>
            </a:r>
            <a:r>
              <a:rPr lang="nl-NL" sz="1800" u="sng"/>
              <a:t> </a:t>
            </a:r>
            <a:r>
              <a:rPr lang="nl-NL" sz="1800" u="sng" err="1"/>
              <a:t>our</a:t>
            </a:r>
            <a:r>
              <a:rPr lang="nl-NL" sz="1800" u="sng"/>
              <a:t> revenu? Yes/No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Despite</a:t>
            </a:r>
            <a:r>
              <a:rPr lang="nl-NL" sz="1800" u="sng"/>
              <a:t> </a:t>
            </a:r>
            <a:r>
              <a:rPr lang="nl-NL" sz="1800" u="sng" err="1"/>
              <a:t>being</a:t>
            </a:r>
            <a:r>
              <a:rPr lang="nl-NL" sz="1800" u="sng"/>
              <a:t> </a:t>
            </a:r>
            <a:r>
              <a:rPr lang="nl-NL" sz="1800" u="sng" err="1"/>
              <a:t>very</a:t>
            </a:r>
            <a:r>
              <a:rPr lang="nl-NL" sz="1800" u="sng"/>
              <a:t> </a:t>
            </a:r>
            <a:r>
              <a:rPr lang="nl-NL" sz="1800" u="sng" err="1"/>
              <a:t>precise</a:t>
            </a:r>
            <a:r>
              <a:rPr lang="nl-NL" sz="1800" u="sng"/>
              <a:t>, </a:t>
            </a:r>
            <a:r>
              <a:rPr lang="nl-NL" sz="1800" u="sng" err="1"/>
              <a:t>its</a:t>
            </a:r>
            <a:r>
              <a:rPr lang="nl-NL" sz="1800" u="sng"/>
              <a:t> </a:t>
            </a:r>
            <a:r>
              <a:rPr lang="nl-NL" sz="1800" u="sng" err="1"/>
              <a:t>very</a:t>
            </a:r>
            <a:r>
              <a:rPr lang="nl-NL" sz="1800" u="sng"/>
              <a:t> </a:t>
            </a:r>
            <a:r>
              <a:rPr lang="nl-NL" sz="1800" u="sng" err="1"/>
              <a:t>difficult</a:t>
            </a:r>
            <a:r>
              <a:rPr lang="nl-NL" sz="1800" u="sng"/>
              <a:t>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actualy</a:t>
            </a:r>
            <a:r>
              <a:rPr lang="nl-NL" sz="1800" u="sng"/>
              <a:t> </a:t>
            </a:r>
            <a:r>
              <a:rPr lang="nl-NL" sz="1800" u="sng" err="1"/>
              <a:t>find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decompose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value</a:t>
            </a:r>
            <a:r>
              <a:rPr lang="nl-NL" sz="1800" u="sng"/>
              <a:t> of </a:t>
            </a:r>
            <a:r>
              <a:rPr lang="nl-NL" sz="1800" u="sng" err="1"/>
              <a:t>the</a:t>
            </a:r>
            <a:r>
              <a:rPr lang="nl-NL" sz="1800" u="sng"/>
              <a:t> forecast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641833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we do </a:t>
            </a:r>
            <a:r>
              <a:rPr lang="nl-NL" sz="1800" u="sng" err="1"/>
              <a:t>instead</a:t>
            </a:r>
            <a:r>
              <a:rPr lang="nl-NL" sz="1800" u="sng"/>
              <a:t>, we </a:t>
            </a:r>
            <a:r>
              <a:rPr lang="nl-NL" sz="1800" u="sng" err="1"/>
              <a:t>evaluate</a:t>
            </a:r>
            <a:r>
              <a:rPr lang="nl-NL" sz="1800" u="sng"/>
              <a:t> </a:t>
            </a:r>
            <a:r>
              <a:rPr lang="nl-NL" sz="1800" u="sng" err="1"/>
              <a:t>some</a:t>
            </a:r>
            <a:r>
              <a:rPr lang="nl-NL" sz="1800" u="sng"/>
              <a:t> property of </a:t>
            </a:r>
            <a:r>
              <a:rPr lang="nl-NL" sz="1800" u="sng" err="1"/>
              <a:t>the</a:t>
            </a:r>
            <a:r>
              <a:rPr lang="nl-NL" sz="1800" u="sng"/>
              <a:t> forecast.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we </a:t>
            </a:r>
            <a:r>
              <a:rPr lang="nl-NL" sz="1800" u="sng" err="1"/>
              <a:t>use</a:t>
            </a:r>
            <a:r>
              <a:rPr lang="nl-NL" sz="1800" u="sng"/>
              <a:t> </a:t>
            </a:r>
            <a:r>
              <a:rPr lang="nl-NL" sz="1800" u="sng" err="1"/>
              <a:t>some</a:t>
            </a:r>
            <a:r>
              <a:rPr lang="nl-NL" sz="1800" u="sng"/>
              <a:t> </a:t>
            </a:r>
            <a:r>
              <a:rPr lang="nl-NL" sz="1800" u="sng" err="1"/>
              <a:t>forecasting</a:t>
            </a:r>
            <a:r>
              <a:rPr lang="nl-NL" sz="1800" u="sng"/>
              <a:t> </a:t>
            </a:r>
            <a:r>
              <a:rPr lang="nl-NL" sz="1800" u="sng" err="1"/>
              <a:t>errors</a:t>
            </a:r>
            <a:r>
              <a:rPr lang="nl-NL" sz="1800" u="sng"/>
              <a:t> </a:t>
            </a:r>
            <a:r>
              <a:rPr lang="nl-NL" sz="1800" u="sng" err="1"/>
              <a:t>for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. The </a:t>
            </a:r>
            <a:r>
              <a:rPr lang="nl-NL" sz="1800" u="sng" err="1"/>
              <a:t>difference</a:t>
            </a:r>
            <a:r>
              <a:rPr lang="nl-NL" sz="1800" u="sng"/>
              <a:t> </a:t>
            </a:r>
            <a:r>
              <a:rPr lang="nl-NL" sz="1800" u="sng" err="1"/>
              <a:t>between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actual</a:t>
            </a:r>
            <a:r>
              <a:rPr lang="nl-NL" sz="1800" u="sng"/>
              <a:t> </a:t>
            </a:r>
            <a:r>
              <a:rPr lang="nl-NL" sz="1800" u="sng" err="1"/>
              <a:t>value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predicted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While</a:t>
            </a:r>
            <a:r>
              <a:rPr lang="nl-NL" sz="1800" u="sng"/>
              <a:t> </a:t>
            </a:r>
            <a:r>
              <a:rPr lang="nl-NL" sz="1800" u="sng" err="1"/>
              <a:t>not</a:t>
            </a:r>
            <a:r>
              <a:rPr lang="nl-NL" sz="1800" u="sng"/>
              <a:t> </a:t>
            </a:r>
            <a:r>
              <a:rPr lang="nl-NL" sz="1800" u="sng" err="1"/>
              <a:t>showing</a:t>
            </a:r>
            <a:r>
              <a:rPr lang="nl-NL" sz="1800" u="sng"/>
              <a:t> </a:t>
            </a:r>
            <a:r>
              <a:rPr lang="nl-NL" sz="1800" u="sng" err="1"/>
              <a:t>one-one</a:t>
            </a:r>
            <a:r>
              <a:rPr lang="nl-NL" sz="1800" u="sng"/>
              <a:t> </a:t>
            </a:r>
            <a:r>
              <a:rPr lang="nl-NL" sz="1800" u="sng" err="1"/>
              <a:t>correlation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teh</a:t>
            </a:r>
            <a:r>
              <a:rPr lang="nl-NL" sz="1800" u="sng"/>
              <a:t> </a:t>
            </a:r>
            <a:r>
              <a:rPr lang="nl-NL" sz="1800" u="sng" err="1"/>
              <a:t>acctual</a:t>
            </a:r>
            <a:r>
              <a:rPr lang="nl-NL" sz="1800" u="sng"/>
              <a:t> business </a:t>
            </a:r>
            <a:r>
              <a:rPr lang="nl-NL" sz="1800" u="sng" err="1"/>
              <a:t>task</a:t>
            </a:r>
            <a:r>
              <a:rPr lang="nl-NL" sz="1800" u="sng"/>
              <a:t> </a:t>
            </a:r>
            <a:r>
              <a:rPr lang="nl-NL" sz="1800" u="sng" err="1"/>
              <a:t>its</a:t>
            </a:r>
            <a:r>
              <a:rPr lang="nl-NL" sz="1800" u="sng"/>
              <a:t> </a:t>
            </a:r>
            <a:r>
              <a:rPr lang="nl-NL" sz="1800" u="sng" err="1"/>
              <a:t>very</a:t>
            </a:r>
            <a:r>
              <a:rPr lang="nl-NL" sz="1800" u="sng"/>
              <a:t> easy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use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722466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what</a:t>
            </a:r>
            <a:r>
              <a:rPr lang="nl-NL" sz="1800" u="sng"/>
              <a:t> we do </a:t>
            </a:r>
            <a:r>
              <a:rPr lang="nl-NL" sz="1800" u="sng" err="1"/>
              <a:t>instead</a:t>
            </a:r>
            <a:r>
              <a:rPr lang="nl-NL" sz="1800" u="sng"/>
              <a:t>, we </a:t>
            </a:r>
            <a:r>
              <a:rPr lang="nl-NL" sz="1800" u="sng" err="1"/>
              <a:t>evaluate</a:t>
            </a:r>
            <a:r>
              <a:rPr lang="nl-NL" sz="1800" u="sng"/>
              <a:t> </a:t>
            </a:r>
            <a:r>
              <a:rPr lang="nl-NL" sz="1800" u="sng" err="1"/>
              <a:t>some</a:t>
            </a:r>
            <a:r>
              <a:rPr lang="nl-NL" sz="1800" u="sng"/>
              <a:t> property of </a:t>
            </a:r>
            <a:r>
              <a:rPr lang="nl-NL" sz="1800" u="sng" err="1"/>
              <a:t>the</a:t>
            </a:r>
            <a:r>
              <a:rPr lang="nl-NL" sz="1800" u="sng"/>
              <a:t> forecast.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we </a:t>
            </a:r>
            <a:r>
              <a:rPr lang="nl-NL" sz="1800" u="sng" err="1"/>
              <a:t>use</a:t>
            </a:r>
            <a:r>
              <a:rPr lang="nl-NL" sz="1800" u="sng"/>
              <a:t> </a:t>
            </a:r>
            <a:r>
              <a:rPr lang="nl-NL" sz="1800" u="sng" err="1"/>
              <a:t>some</a:t>
            </a:r>
            <a:r>
              <a:rPr lang="nl-NL" sz="1800" u="sng"/>
              <a:t> </a:t>
            </a:r>
            <a:r>
              <a:rPr lang="nl-NL" sz="1800" u="sng" err="1"/>
              <a:t>forecasting</a:t>
            </a:r>
            <a:r>
              <a:rPr lang="nl-NL" sz="1800" u="sng"/>
              <a:t> </a:t>
            </a:r>
            <a:r>
              <a:rPr lang="nl-NL" sz="1800" u="sng" err="1"/>
              <a:t>errors</a:t>
            </a:r>
            <a:r>
              <a:rPr lang="nl-NL" sz="1800" u="sng"/>
              <a:t> </a:t>
            </a:r>
            <a:r>
              <a:rPr lang="nl-NL" sz="1800" u="sng" err="1"/>
              <a:t>for</a:t>
            </a:r>
            <a:r>
              <a:rPr lang="nl-NL" sz="1800" u="sng"/>
              <a:t> </a:t>
            </a:r>
            <a:r>
              <a:rPr lang="nl-NL" sz="1800" u="sng" err="1"/>
              <a:t>that</a:t>
            </a:r>
            <a:r>
              <a:rPr lang="nl-NL" sz="1800" u="sng"/>
              <a:t>. The </a:t>
            </a:r>
            <a:r>
              <a:rPr lang="nl-NL" sz="1800" u="sng" err="1"/>
              <a:t>difference</a:t>
            </a:r>
            <a:r>
              <a:rPr lang="nl-NL" sz="1800" u="sng"/>
              <a:t> </a:t>
            </a:r>
            <a:r>
              <a:rPr lang="nl-NL" sz="1800" u="sng" err="1"/>
              <a:t>between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actual</a:t>
            </a:r>
            <a:r>
              <a:rPr lang="nl-NL" sz="1800" u="sng"/>
              <a:t> </a:t>
            </a:r>
            <a:r>
              <a:rPr lang="nl-NL" sz="1800" u="sng" err="1"/>
              <a:t>value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predicted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While</a:t>
            </a:r>
            <a:r>
              <a:rPr lang="nl-NL" sz="1800" u="sng"/>
              <a:t> </a:t>
            </a:r>
            <a:r>
              <a:rPr lang="nl-NL" sz="1800" u="sng" err="1"/>
              <a:t>not</a:t>
            </a:r>
            <a:r>
              <a:rPr lang="nl-NL" sz="1800" u="sng"/>
              <a:t> </a:t>
            </a:r>
            <a:r>
              <a:rPr lang="nl-NL" sz="1800" u="sng" err="1"/>
              <a:t>showing</a:t>
            </a:r>
            <a:r>
              <a:rPr lang="nl-NL" sz="1800" u="sng"/>
              <a:t> </a:t>
            </a:r>
            <a:r>
              <a:rPr lang="nl-NL" sz="1800" u="sng" err="1"/>
              <a:t>one-one</a:t>
            </a:r>
            <a:r>
              <a:rPr lang="nl-NL" sz="1800" u="sng"/>
              <a:t> </a:t>
            </a:r>
            <a:r>
              <a:rPr lang="nl-NL" sz="1800" u="sng" err="1"/>
              <a:t>correlation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teh</a:t>
            </a:r>
            <a:r>
              <a:rPr lang="nl-NL" sz="1800" u="sng"/>
              <a:t> </a:t>
            </a:r>
            <a:r>
              <a:rPr lang="nl-NL" sz="1800" u="sng" err="1"/>
              <a:t>acctual</a:t>
            </a:r>
            <a:r>
              <a:rPr lang="nl-NL" sz="1800" u="sng"/>
              <a:t> business </a:t>
            </a:r>
            <a:r>
              <a:rPr lang="nl-NL" sz="1800" u="sng" err="1"/>
              <a:t>task</a:t>
            </a:r>
            <a:r>
              <a:rPr lang="nl-NL" sz="1800" u="sng"/>
              <a:t> </a:t>
            </a:r>
            <a:r>
              <a:rPr lang="nl-NL" sz="1800" u="sng" err="1"/>
              <a:t>its</a:t>
            </a:r>
            <a:r>
              <a:rPr lang="nl-NL" sz="1800" u="sng"/>
              <a:t> </a:t>
            </a:r>
            <a:r>
              <a:rPr lang="nl-NL" sz="1800" u="sng" err="1"/>
              <a:t>very</a:t>
            </a:r>
            <a:r>
              <a:rPr lang="nl-NL" sz="1800" u="sng"/>
              <a:t> easy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use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304815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Link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previous</a:t>
            </a:r>
            <a:r>
              <a:rPr lang="nl-NL" sz="1800" u="sng"/>
              <a:t> slide. How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evaluate</a:t>
            </a:r>
            <a:r>
              <a:rPr lang="nl-NL" sz="1800" u="sng"/>
              <a:t> in </a:t>
            </a:r>
            <a:r>
              <a:rPr lang="nl-NL" sz="1800" u="sng" err="1"/>
              <a:t>reality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Say we have a time series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79727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14343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490601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89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890376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802755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201232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Expain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time series </a:t>
            </a:r>
            <a:r>
              <a:rPr lang="nl-NL" sz="1800" u="sng" err="1"/>
              <a:t>and</a:t>
            </a:r>
            <a:r>
              <a:rPr lang="nl-NL" sz="1800" u="sng"/>
              <a:t> say </a:t>
            </a:r>
            <a:r>
              <a:rPr lang="nl-NL" sz="1800" u="sng" err="1"/>
              <a:t>each</a:t>
            </a:r>
            <a:r>
              <a:rPr lang="nl-NL" sz="1800" u="sng"/>
              <a:t> forecast is </a:t>
            </a:r>
            <a:r>
              <a:rPr lang="nl-NL" sz="1800" u="sng" err="1"/>
              <a:t>produced</a:t>
            </a:r>
            <a:r>
              <a:rPr lang="nl-NL" sz="1800" u="sng"/>
              <a:t> </a:t>
            </a:r>
            <a:r>
              <a:rPr lang="nl-NL" sz="1800" u="sng" err="1"/>
              <a:t>by</a:t>
            </a:r>
            <a:r>
              <a:rPr lang="nl-NL" sz="1800" u="sng"/>
              <a:t> a different model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50460389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Maybe</a:t>
            </a:r>
            <a:r>
              <a:rPr lang="nl-NL" sz="1800" u="sng"/>
              <a:t> make </a:t>
            </a:r>
            <a:r>
              <a:rPr lang="nl-NL" sz="1800" u="sng" err="1"/>
              <a:t>this</a:t>
            </a:r>
            <a:r>
              <a:rPr lang="nl-NL" sz="1800" u="sng"/>
              <a:t> </a:t>
            </a:r>
            <a:r>
              <a:rPr lang="nl-NL" sz="1800" u="sng" err="1"/>
              <a:t>interactive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979421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Maybe</a:t>
            </a:r>
            <a:r>
              <a:rPr lang="nl-NL" sz="1800" u="sng"/>
              <a:t> make </a:t>
            </a:r>
            <a:r>
              <a:rPr lang="nl-NL" sz="1800" u="sng" err="1"/>
              <a:t>this</a:t>
            </a:r>
            <a:r>
              <a:rPr lang="nl-NL" sz="1800" u="sng"/>
              <a:t> </a:t>
            </a:r>
            <a:r>
              <a:rPr lang="nl-NL" sz="1800" u="sng" err="1"/>
              <a:t>interactive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4474153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Maybe</a:t>
            </a:r>
            <a:r>
              <a:rPr lang="nl-NL" sz="1800" u="sng"/>
              <a:t> make </a:t>
            </a:r>
            <a:r>
              <a:rPr lang="nl-NL" sz="1800" u="sng" err="1"/>
              <a:t>this</a:t>
            </a:r>
            <a:r>
              <a:rPr lang="nl-NL" sz="1800" u="sng"/>
              <a:t> </a:t>
            </a:r>
            <a:r>
              <a:rPr lang="nl-NL" sz="1800" u="sng" err="1"/>
              <a:t>interactive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760264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Lets </a:t>
            </a:r>
            <a:r>
              <a:rPr lang="nl-NL" sz="1800" u="sng" err="1"/>
              <a:t>now</a:t>
            </a:r>
            <a:r>
              <a:rPr lang="nl-NL" sz="1800" u="sng"/>
              <a:t> review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forecasting</a:t>
            </a:r>
            <a:r>
              <a:rPr lang="nl-NL" sz="1800" u="sng"/>
              <a:t> pipeline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938527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19191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717729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99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8525507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6129535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3047819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13245546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8731846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02746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External</a:t>
            </a:r>
            <a:r>
              <a:rPr lang="nl-NL" sz="1800" u="sng"/>
              <a:t> </a:t>
            </a:r>
            <a:r>
              <a:rPr lang="nl-NL" sz="1800" u="sng" err="1"/>
              <a:t>predictiors</a:t>
            </a:r>
            <a:r>
              <a:rPr lang="nl-NL" sz="1800" u="sng"/>
              <a:t> -&gt; </a:t>
            </a:r>
            <a:r>
              <a:rPr lang="nl-NL" sz="1800" u="sng" err="1"/>
              <a:t>weather</a:t>
            </a:r>
            <a:r>
              <a:rPr lang="nl-NL" sz="1800" u="sng"/>
              <a:t> 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Context </a:t>
            </a:r>
            <a:r>
              <a:rPr lang="nl-NL" sz="1800" u="sng" err="1"/>
              <a:t>epxertise</a:t>
            </a:r>
            <a:r>
              <a:rPr lang="nl-NL" sz="1800" u="sng"/>
              <a:t> -&gt; </a:t>
            </a:r>
            <a:r>
              <a:rPr lang="nl-NL" sz="1800" u="sng" err="1"/>
              <a:t>holidays</a:t>
            </a:r>
            <a:r>
              <a:rPr lang="nl-NL" sz="1800" u="sng"/>
              <a:t>, discounts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Lets  </a:t>
            </a:r>
            <a:r>
              <a:rPr lang="nl-NL" sz="1800" u="sng" err="1"/>
              <a:t>see</a:t>
            </a:r>
            <a:r>
              <a:rPr lang="nl-NL" sz="1800" u="sng"/>
              <a:t> </a:t>
            </a:r>
            <a:r>
              <a:rPr lang="nl-NL" sz="1800" u="sng" err="1"/>
              <a:t>an</a:t>
            </a:r>
            <a:r>
              <a:rPr lang="nl-NL" sz="1800" u="sng"/>
              <a:t> </a:t>
            </a:r>
            <a:r>
              <a:rPr lang="nl-NL" sz="1800" u="sng" err="1"/>
              <a:t>example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9830115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365463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Ok </a:t>
            </a:r>
            <a:r>
              <a:rPr lang="nl-NL" sz="1800" u="sng" err="1"/>
              <a:t>now</a:t>
            </a:r>
            <a:r>
              <a:rPr lang="nl-NL" sz="1800" u="sng"/>
              <a:t> </a:t>
            </a:r>
            <a:r>
              <a:rPr lang="nl-NL" sz="1800" u="sng" err="1"/>
              <a:t>consider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 time series</a:t>
            </a:r>
          </a:p>
          <a:p>
            <a:pPr marL="0" indent="0">
              <a:lnSpc>
                <a:spcPct val="114000"/>
              </a:lnSpc>
              <a:buNone/>
            </a:pP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408977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476488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109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14565932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807274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915964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320404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Better</a:t>
            </a:r>
            <a:r>
              <a:rPr lang="nl-NL" sz="1800" u="sng"/>
              <a:t> data leads </a:t>
            </a:r>
            <a:r>
              <a:rPr lang="nl-NL" sz="1800" u="sng" err="1"/>
              <a:t>to</a:t>
            </a:r>
            <a:r>
              <a:rPr lang="nl-NL" sz="1800" u="sng"/>
              <a:t> </a:t>
            </a:r>
            <a:r>
              <a:rPr lang="nl-NL" sz="1800" u="sng" err="1"/>
              <a:t>better</a:t>
            </a:r>
            <a:r>
              <a:rPr lang="nl-NL" sz="1800" u="sng"/>
              <a:t> </a:t>
            </a:r>
            <a:r>
              <a:rPr lang="nl-NL" sz="1800" u="sng" err="1"/>
              <a:t>predictions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1939563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564544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9637046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463 </a:t>
            </a:r>
            <a:r>
              <a:rPr lang="nl-NL" sz="1800" u="sng" err="1"/>
              <a:t>years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3343007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463 </a:t>
            </a:r>
            <a:r>
              <a:rPr lang="nl-NL" sz="1800" u="sng" err="1"/>
              <a:t>years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1893469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NL" sz="1800" u="sng" err="1"/>
              <a:t>Answer</a:t>
            </a:r>
            <a:r>
              <a:rPr lang="nl-NL" sz="1800" u="sng"/>
              <a:t> is 1.7Trillion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Use</a:t>
            </a:r>
            <a:r>
              <a:rPr lang="nl-NL" sz="1800" u="sng"/>
              <a:t> a meter </a:t>
            </a:r>
            <a:r>
              <a:rPr lang="nl-NL" sz="1800" u="sng" err="1"/>
              <a:t>and</a:t>
            </a:r>
            <a:r>
              <a:rPr lang="nl-NL" sz="1800" u="sng"/>
              <a:t> take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average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271594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NL" sz="1800" u="sng" err="1"/>
              <a:t>Answer</a:t>
            </a:r>
            <a:r>
              <a:rPr lang="nl-NL" sz="1800" u="sng"/>
              <a:t> is 1.7Trillion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Use</a:t>
            </a:r>
            <a:r>
              <a:rPr lang="nl-NL" sz="1800" u="sng"/>
              <a:t> a meter </a:t>
            </a:r>
            <a:r>
              <a:rPr lang="nl-NL" sz="1800" u="sng" err="1"/>
              <a:t>and</a:t>
            </a:r>
            <a:r>
              <a:rPr lang="nl-NL" sz="1800" u="sng"/>
              <a:t> take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average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2484854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7071260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6798374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AI voor sales predictie met beperkte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AI vraagt veel data, hoe dit doen met weinig data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Verborgen structuren uitbuiten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1800"/>
              <a:t>De kennis uit dit project kunnen we op verder bouwen in de TETRA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/>
              <a:t>Raad van advies/bestuur voor </a:t>
            </a:r>
            <a:r>
              <a:rPr lang="nl-BE" sz="1800" err="1"/>
              <a:t>KMO’s</a:t>
            </a:r>
            <a:endParaRPr lang="nl-BE" sz="1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beroep doen op externe adviseurs leidt tot verbeterde besluitvormingskwaliteit, 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toegenomen  strategische planning en hogere </a:t>
            </a:r>
            <a:r>
              <a:rPr lang="nl-BE" sz="2800" err="1"/>
              <a:t>bedrijfsperformantie</a:t>
            </a:r>
            <a:endParaRPr lang="nl-BE" sz="280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/>
              <a:t>Project: beter begrip bij te brengen over het scala van adviesorganen dat ter beschikking is en hun te assisteren in een meer weloverwogen keuze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/>
          </a:p>
          <a:p>
            <a:pPr marL="342900" indent="-342900">
              <a:lnSpc>
                <a:spcPct val="114000"/>
              </a:lnSpc>
              <a:buAutoNum type="arabicPeriod"/>
            </a:pPr>
            <a:r>
              <a:rPr lang="nl-BE" sz="1800" err="1"/>
              <a:t>BedrijfsDNA</a:t>
            </a:r>
            <a:r>
              <a:rPr lang="nl-BE" sz="1800"/>
              <a:t>: de weg naar mensgericht werk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Mensen aan boord krijgen + houden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/>
              <a:t>Aanwerving: </a:t>
            </a:r>
            <a:r>
              <a:rPr lang="nl-BE" sz="4000"/>
              <a:t>62 % doorslaggevend is in </a:t>
            </a:r>
            <a:r>
              <a:rPr lang="nl-BE" sz="4000" err="1"/>
              <a:t>jobkeuze</a:t>
            </a:r>
            <a:r>
              <a:rPr lang="nl-BE" sz="4000"/>
              <a:t> is PURPOSE</a:t>
            </a:r>
            <a:endParaRPr lang="nl-BE" sz="2800" b="0"/>
          </a:p>
          <a:p>
            <a:pPr marL="800100" lvl="1" indent="-342900">
              <a:lnSpc>
                <a:spcPct val="114000"/>
              </a:lnSpc>
              <a:buAutoNum type="arabicPeriod"/>
            </a:pPr>
            <a:r>
              <a:rPr lang="nl-BE" sz="2800" b="0" err="1"/>
              <a:t>Socials</a:t>
            </a:r>
            <a:r>
              <a:rPr lang="nl-BE" sz="2800" b="0"/>
              <a:t> Return On Investment</a:t>
            </a:r>
          </a:p>
          <a:p>
            <a:pPr marL="800100" lvl="1" indent="-342900">
              <a:lnSpc>
                <a:spcPct val="114000"/>
              </a:lnSpc>
              <a:buAutoNum type="arabicPeriod"/>
            </a:pPr>
            <a:endParaRPr lang="nl-BE" sz="1800" b="0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endParaRPr lang="nl-NL" sz="1800" u="sng"/>
          </a:p>
          <a:p>
            <a:pPr marL="0" indent="0">
              <a:buNone/>
              <a:defRPr/>
            </a:pPr>
            <a:r>
              <a:rPr lang="nl-NL" sz="1800" u="sng"/>
              <a:t>Links: 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https://www.vives.be/nl/onderzoek/business-management/ai-voor-sales-predictie-een-omgeving-met-beperkte-historische-data</a:t>
            </a:r>
          </a:p>
          <a:p>
            <a:pPr marL="0" indent="0">
              <a:buNone/>
              <a:defRPr/>
            </a:pPr>
            <a:r>
              <a:rPr lang="nl-NL" sz="1800" u="sng"/>
              <a:t>https://www.vlaamsehogescholenraad.be/nl/ai_23_sales-predictie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https://www.vives.be/nl/onderzoek/business-management/leidraad-tot-een-succesvolle-raad-van-adviesbestuur-voor-startups-en</a:t>
            </a:r>
          </a:p>
          <a:p>
            <a:pPr marL="0" indent="0">
              <a:buNone/>
              <a:defRPr/>
            </a:pPr>
            <a:r>
              <a:rPr lang="nl-NL" sz="1800" u="sng"/>
              <a:t>https://www.vives.be/nl/onderzoek/business-management/company-dna-road-humancentered-organisations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2478200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Read </a:t>
            </a:r>
            <a:r>
              <a:rPr lang="nl-NL" sz="1800" u="sng" err="1"/>
              <a:t>this</a:t>
            </a:r>
            <a:r>
              <a:rPr lang="nl-NL" sz="1800" u="sng"/>
              <a:t> </a:t>
            </a:r>
            <a:r>
              <a:rPr lang="nl-NL" sz="1800" u="sng" err="1"/>
              <a:t>if</a:t>
            </a:r>
            <a:r>
              <a:rPr lang="nl-NL" sz="1800" u="sng"/>
              <a:t> </a:t>
            </a:r>
            <a:r>
              <a:rPr lang="nl-NL" sz="1800" u="sng" err="1"/>
              <a:t>there</a:t>
            </a:r>
            <a:r>
              <a:rPr lang="nl-NL" sz="1800" u="sng"/>
              <a:t> is time!</a:t>
            </a:r>
          </a:p>
          <a:p>
            <a:pPr marL="0" indent="0">
              <a:lnSpc>
                <a:spcPct val="114000"/>
              </a:lnSpc>
              <a:buNone/>
            </a:pPr>
            <a:endParaRPr lang="nl-NL" sz="1800" u="sng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One</a:t>
            </a:r>
            <a:r>
              <a:rPr lang="nl-NL" sz="1800" u="sng"/>
              <a:t> has a ROI of 0.04</a:t>
            </a:r>
            <a:r>
              <a:rPr lang="en-US" sz="1800" u="sng"/>
              <a:t>, the other has 2% which means millions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24447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884847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Kolasa</a:t>
            </a:r>
            <a:r>
              <a:rPr lang="nl-NL" sz="1800" u="sng"/>
              <a:t> 20.1, 16.3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708786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nl-NL" b="0" baseline="0"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F655B2-F135-8D49-9646-EB9F9938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3982630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How </a:t>
            </a:r>
            <a:r>
              <a:rPr lang="nl-NL" sz="1800" u="sng" err="1"/>
              <a:t>much</a:t>
            </a:r>
            <a:r>
              <a:rPr lang="nl-NL" sz="1800" u="sng"/>
              <a:t> data is </a:t>
            </a:r>
            <a:r>
              <a:rPr lang="nl-NL" sz="1800" u="sng" err="1"/>
              <a:t>good</a:t>
            </a:r>
            <a:r>
              <a:rPr lang="nl-NL" sz="1800" u="sng"/>
              <a:t> </a:t>
            </a:r>
            <a:r>
              <a:rPr lang="nl-NL" sz="1800" u="sng" err="1"/>
              <a:t>enough</a:t>
            </a:r>
            <a:r>
              <a:rPr lang="nl-NL" sz="1800" u="sng"/>
              <a:t>?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Well </a:t>
            </a:r>
            <a:r>
              <a:rPr lang="nl-NL" sz="1800" u="sng" err="1"/>
              <a:t>it</a:t>
            </a:r>
            <a:r>
              <a:rPr lang="nl-NL" sz="1800" u="sng"/>
              <a:t> </a:t>
            </a:r>
            <a:r>
              <a:rPr lang="nl-NL" sz="1800" u="sng" err="1"/>
              <a:t>depends</a:t>
            </a:r>
            <a:r>
              <a:rPr lang="nl-NL" sz="1800" u="sng"/>
              <a:t> on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task</a:t>
            </a:r>
            <a:r>
              <a:rPr lang="nl-NL" sz="1800" u="sng"/>
              <a:t>. How hard </a:t>
            </a:r>
            <a:r>
              <a:rPr lang="nl-NL" sz="1800" u="sng" err="1"/>
              <a:t>it</a:t>
            </a:r>
            <a:r>
              <a:rPr lang="nl-NL" sz="1800" u="sng"/>
              <a:t> is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how</a:t>
            </a:r>
            <a:r>
              <a:rPr lang="nl-NL" sz="1800" u="sng"/>
              <a:t> </a:t>
            </a:r>
            <a:r>
              <a:rPr lang="nl-NL" sz="1800" u="sng" err="1"/>
              <a:t>many</a:t>
            </a:r>
            <a:r>
              <a:rPr lang="nl-NL" sz="1800" u="sng"/>
              <a:t> </a:t>
            </a:r>
            <a:r>
              <a:rPr lang="nl-NL" sz="1800" u="sng" err="1"/>
              <a:t>variability</a:t>
            </a:r>
            <a:r>
              <a:rPr lang="nl-NL" sz="1800" u="sng"/>
              <a:t> </a:t>
            </a:r>
            <a:r>
              <a:rPr lang="nl-NL" sz="1800" u="sng" err="1"/>
              <a:t>htere</a:t>
            </a:r>
            <a:r>
              <a:rPr lang="nl-NL" sz="1800" u="sng"/>
              <a:t> are on different cases.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For </a:t>
            </a:r>
            <a:r>
              <a:rPr lang="nl-NL" sz="1800" u="sng" err="1"/>
              <a:t>example</a:t>
            </a:r>
            <a:r>
              <a:rPr lang="nl-NL" sz="1800" u="sng"/>
              <a:t> </a:t>
            </a:r>
            <a:r>
              <a:rPr lang="nl-NL" sz="1800" u="sng" err="1"/>
              <a:t>if</a:t>
            </a:r>
            <a:r>
              <a:rPr lang="nl-NL" sz="1800" u="sng"/>
              <a:t> I have multiple </a:t>
            </a:r>
            <a:r>
              <a:rPr lang="nl-NL" sz="1800" u="sng" err="1"/>
              <a:t>seasonal</a:t>
            </a:r>
            <a:r>
              <a:rPr lang="nl-NL" sz="1800" u="sng"/>
              <a:t> </a:t>
            </a:r>
            <a:r>
              <a:rPr lang="nl-NL" sz="1800" u="sng" err="1"/>
              <a:t>variations</a:t>
            </a:r>
            <a:r>
              <a:rPr lang="nl-NL" sz="1800" u="sng"/>
              <a:t> on data </a:t>
            </a:r>
            <a:r>
              <a:rPr lang="nl-NL" sz="1800" u="sng" err="1"/>
              <a:t>and</a:t>
            </a:r>
            <a:r>
              <a:rPr lang="nl-NL" sz="1800" u="sng"/>
              <a:t> I </a:t>
            </a:r>
            <a:r>
              <a:rPr lang="nl-NL" sz="1800" u="sng" err="1"/>
              <a:t>expect</a:t>
            </a:r>
            <a:r>
              <a:rPr lang="nl-NL" sz="1800" u="sng"/>
              <a:t> </a:t>
            </a:r>
            <a:r>
              <a:rPr lang="nl-NL" sz="1800" u="sng" err="1"/>
              <a:t>my</a:t>
            </a:r>
            <a:r>
              <a:rPr lang="nl-NL" sz="1800" u="sng"/>
              <a:t> model </a:t>
            </a:r>
            <a:r>
              <a:rPr lang="nl-NL" sz="1800" u="sng" err="1"/>
              <a:t>to</a:t>
            </a:r>
            <a:r>
              <a:rPr lang="nl-NL" sz="1800" u="sng"/>
              <a:t> get </a:t>
            </a:r>
            <a:r>
              <a:rPr lang="nl-NL" sz="1800" u="sng" err="1"/>
              <a:t>it</a:t>
            </a:r>
            <a:r>
              <a:rPr lang="nl-NL" sz="1800" u="sng"/>
              <a:t> I </a:t>
            </a:r>
            <a:r>
              <a:rPr lang="nl-NL" sz="1800" u="sng" err="1"/>
              <a:t>need</a:t>
            </a:r>
            <a:r>
              <a:rPr lang="nl-NL" sz="1800" u="sng"/>
              <a:t> multiple </a:t>
            </a:r>
            <a:r>
              <a:rPr lang="nl-NL" sz="1800" u="sng" err="1"/>
              <a:t>seasonal</a:t>
            </a:r>
            <a:r>
              <a:rPr lang="nl-NL" sz="1800" u="sng"/>
              <a:t> </a:t>
            </a:r>
            <a:r>
              <a:rPr lang="nl-NL" sz="1800" u="sng" err="1"/>
              <a:t>circles</a:t>
            </a:r>
            <a:r>
              <a:rPr lang="nl-NL" sz="1800" u="sng"/>
              <a:t>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6762266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these are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textbook</a:t>
            </a:r>
            <a:r>
              <a:rPr lang="nl-NL" sz="1800" u="sng"/>
              <a:t> </a:t>
            </a:r>
            <a:r>
              <a:rPr lang="nl-NL" sz="1800" u="sng" err="1"/>
              <a:t>properties</a:t>
            </a:r>
            <a:r>
              <a:rPr lang="nl-NL" sz="1800" u="sng"/>
              <a:t> of </a:t>
            </a:r>
            <a:r>
              <a:rPr lang="nl-NL" sz="1800" u="sng" err="1"/>
              <a:t>what</a:t>
            </a:r>
            <a:r>
              <a:rPr lang="nl-NL" sz="1800" u="sng"/>
              <a:t> is </a:t>
            </a:r>
            <a:r>
              <a:rPr lang="nl-NL" sz="1800" u="sng" err="1"/>
              <a:t>good</a:t>
            </a:r>
            <a:r>
              <a:rPr lang="nl-NL" sz="1800" u="sng"/>
              <a:t> data.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Data </a:t>
            </a:r>
            <a:r>
              <a:rPr lang="nl-NL" sz="1800" u="sng" err="1"/>
              <a:t>should</a:t>
            </a:r>
            <a:r>
              <a:rPr lang="nl-NL" sz="1800" u="sng"/>
              <a:t> match </a:t>
            </a:r>
            <a:r>
              <a:rPr lang="nl-NL" sz="1800" u="sng" err="1"/>
              <a:t>the</a:t>
            </a:r>
            <a:r>
              <a:rPr lang="nl-NL" sz="1800" u="sng"/>
              <a:t> domain. </a:t>
            </a:r>
            <a:r>
              <a:rPr lang="nl-NL" sz="1800" u="sng" err="1"/>
              <a:t>Forecasting</a:t>
            </a:r>
            <a:r>
              <a:rPr lang="nl-NL" sz="1800" u="sng"/>
              <a:t> sales </a:t>
            </a:r>
            <a:r>
              <a:rPr lang="nl-NL" sz="1800" u="sng" err="1"/>
              <a:t>needs</a:t>
            </a:r>
            <a:r>
              <a:rPr lang="nl-NL" sz="1800" u="sng"/>
              <a:t> sales data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Representatitve</a:t>
            </a:r>
            <a:r>
              <a:rPr lang="nl-NL" sz="1800" u="sng"/>
              <a:t>, have </a:t>
            </a:r>
            <a:r>
              <a:rPr lang="nl-NL" sz="1800" u="sng" err="1"/>
              <a:t>eaxmples</a:t>
            </a:r>
            <a:r>
              <a:rPr lang="nl-NL" sz="1800" u="sng"/>
              <a:t> of </a:t>
            </a:r>
            <a:r>
              <a:rPr lang="nl-NL" sz="1800" u="sng" err="1"/>
              <a:t>variabilities</a:t>
            </a:r>
            <a:r>
              <a:rPr lang="nl-NL" sz="1800" u="sng"/>
              <a:t> in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task</a:t>
            </a:r>
            <a:endParaRPr lang="nl-NL" sz="1800" u="sng"/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They</a:t>
            </a:r>
            <a:r>
              <a:rPr lang="nl-NL" sz="1800" u="sng"/>
              <a:t> </a:t>
            </a:r>
            <a:r>
              <a:rPr lang="nl-NL" sz="1800" u="sng" err="1"/>
              <a:t>should</a:t>
            </a:r>
            <a:r>
              <a:rPr lang="nl-NL" sz="1800" u="sng"/>
              <a:t> </a:t>
            </a:r>
            <a:r>
              <a:rPr lang="nl-NL" sz="1800" u="sng" err="1"/>
              <a:t>be</a:t>
            </a:r>
            <a:r>
              <a:rPr lang="nl-NL" sz="1800" u="sng"/>
              <a:t> clean, </a:t>
            </a:r>
            <a:r>
              <a:rPr lang="nl-NL" sz="1800" u="sng" err="1"/>
              <a:t>consisent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complete.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finally</a:t>
            </a:r>
            <a:r>
              <a:rPr lang="nl-NL" sz="1800" u="sng"/>
              <a:t> </a:t>
            </a:r>
            <a:r>
              <a:rPr lang="nl-NL" sz="1800" u="sng" err="1"/>
              <a:t>something</a:t>
            </a:r>
            <a:r>
              <a:rPr lang="nl-NL" sz="1800" u="sng"/>
              <a:t> most </a:t>
            </a:r>
            <a:r>
              <a:rPr lang="nl-NL" sz="1800" u="sng" err="1"/>
              <a:t>people</a:t>
            </a:r>
            <a:r>
              <a:rPr lang="nl-NL" sz="1800" u="sng"/>
              <a:t> </a:t>
            </a:r>
            <a:r>
              <a:rPr lang="nl-NL" sz="1800" u="sng" err="1"/>
              <a:t>forget</a:t>
            </a:r>
            <a:r>
              <a:rPr lang="nl-NL" sz="1800" u="sng"/>
              <a:t> </a:t>
            </a:r>
            <a:r>
              <a:rPr lang="nl-NL" sz="1800" u="sng" err="1"/>
              <a:t>nowdays</a:t>
            </a:r>
            <a:r>
              <a:rPr lang="nl-NL" sz="1800" u="sng"/>
              <a:t>, </a:t>
            </a:r>
            <a:r>
              <a:rPr lang="nl-NL" sz="1800" u="sng" err="1"/>
              <a:t>they</a:t>
            </a:r>
            <a:r>
              <a:rPr lang="nl-NL" sz="1800" u="sng"/>
              <a:t> </a:t>
            </a:r>
            <a:r>
              <a:rPr lang="nl-NL" sz="1800" u="sng" err="1"/>
              <a:t>should</a:t>
            </a:r>
            <a:r>
              <a:rPr lang="nl-NL" sz="1800" u="sng"/>
              <a:t> </a:t>
            </a:r>
            <a:r>
              <a:rPr lang="nl-NL" sz="1800" u="sng" err="1"/>
              <a:t>be</a:t>
            </a:r>
            <a:r>
              <a:rPr lang="nl-NL" sz="1800" u="sng"/>
              <a:t> </a:t>
            </a:r>
            <a:r>
              <a:rPr lang="nl-NL" sz="1800" u="sng" err="1"/>
              <a:t>ethically</a:t>
            </a:r>
            <a:r>
              <a:rPr lang="nl-NL" sz="1800" u="sng"/>
              <a:t> </a:t>
            </a:r>
            <a:r>
              <a:rPr lang="nl-NL" sz="1800" u="sng" err="1"/>
              <a:t>gathered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79277498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sz="2800"/>
              <a:t>Let me throw some </a:t>
            </a:r>
            <a:r>
              <a:rPr lang="en-US" sz="2800" err="1"/>
              <a:t>maths</a:t>
            </a:r>
            <a:r>
              <a:rPr lang="en-US" sz="2800"/>
              <a:t> here. So what we want is to optimize or decision making. And we do that by considering our forecasts!</a:t>
            </a:r>
            <a:endParaRPr lang="nl-BE" sz="280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3949513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Ok </a:t>
            </a:r>
            <a:r>
              <a:rPr lang="nl-NL" sz="1800" u="sng" err="1"/>
              <a:t>now</a:t>
            </a:r>
            <a:r>
              <a:rPr lang="nl-NL" sz="1800" u="sng"/>
              <a:t> </a:t>
            </a:r>
            <a:r>
              <a:rPr lang="nl-NL" sz="1800" u="sng" err="1"/>
              <a:t>lets</a:t>
            </a:r>
            <a:r>
              <a:rPr lang="nl-NL" sz="1800" u="sng"/>
              <a:t> </a:t>
            </a:r>
            <a:r>
              <a:rPr lang="nl-NL" sz="1800" u="sng" err="1"/>
              <a:t>see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 </a:t>
            </a:r>
            <a:r>
              <a:rPr lang="nl-NL" sz="1800" u="sng" err="1"/>
              <a:t>example</a:t>
            </a:r>
            <a:r>
              <a:rPr lang="nl-NL" sz="1800" u="sng"/>
              <a:t>. I hope </a:t>
            </a:r>
            <a:r>
              <a:rPr lang="nl-NL" sz="1800" u="sng" err="1"/>
              <a:t>you</a:t>
            </a:r>
            <a:r>
              <a:rPr lang="nl-NL" sz="1800" u="sng"/>
              <a:t> are </a:t>
            </a:r>
            <a:r>
              <a:rPr lang="nl-NL" sz="1800" u="sng" err="1"/>
              <a:t>familiar</a:t>
            </a:r>
            <a:r>
              <a:rPr lang="nl-NL" sz="1800" u="sng"/>
              <a:t> </a:t>
            </a:r>
            <a:r>
              <a:rPr lang="nl-NL" sz="1800" u="sng" err="1"/>
              <a:t>with</a:t>
            </a:r>
            <a:r>
              <a:rPr lang="nl-NL" sz="1800" u="sng"/>
              <a:t> </a:t>
            </a:r>
            <a:r>
              <a:rPr lang="nl-NL" sz="1800" u="sng" err="1"/>
              <a:t>roulete</a:t>
            </a:r>
            <a:r>
              <a:rPr lang="nl-NL" sz="1800" u="sng"/>
              <a:t>. </a:t>
            </a:r>
            <a:r>
              <a:rPr lang="nl-NL" sz="1800" u="sng" err="1"/>
              <a:t>So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idea</a:t>
            </a:r>
            <a:r>
              <a:rPr lang="nl-NL" sz="1800" u="sng"/>
              <a:t> is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pick</a:t>
            </a:r>
            <a:r>
              <a:rPr lang="nl-NL" sz="1800" u="sng"/>
              <a:t> a </a:t>
            </a:r>
            <a:r>
              <a:rPr lang="nl-NL" sz="1800" u="sng" err="1"/>
              <a:t>number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hope </a:t>
            </a:r>
            <a:r>
              <a:rPr lang="nl-NL" sz="1800" u="sng" err="1"/>
              <a:t>that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ball</a:t>
            </a:r>
            <a:r>
              <a:rPr lang="nl-NL" sz="1800" u="sng"/>
              <a:t> </a:t>
            </a:r>
            <a:r>
              <a:rPr lang="nl-NL" sz="1800" u="sng" err="1"/>
              <a:t>will</a:t>
            </a:r>
            <a:r>
              <a:rPr lang="nl-NL" sz="1800" u="sng"/>
              <a:t> end up in </a:t>
            </a:r>
            <a:r>
              <a:rPr lang="nl-NL" sz="1800" u="sng" err="1"/>
              <a:t>your</a:t>
            </a:r>
            <a:r>
              <a:rPr lang="nl-NL" sz="1800" u="sng"/>
              <a:t> </a:t>
            </a:r>
            <a:r>
              <a:rPr lang="nl-NL" sz="1800" u="sng" err="1"/>
              <a:t>number</a:t>
            </a: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2773695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I </a:t>
            </a:r>
            <a:r>
              <a:rPr lang="nl-NL" sz="1800" u="sng" err="1"/>
              <a:t>am</a:t>
            </a:r>
            <a:r>
              <a:rPr lang="nl-NL" sz="1800" u="sng"/>
              <a:t> </a:t>
            </a:r>
            <a:r>
              <a:rPr lang="nl-NL" sz="1800" u="sng" err="1"/>
              <a:t>asking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following</a:t>
            </a:r>
            <a:r>
              <a:rPr lang="nl-NL" sz="1800" u="sng"/>
              <a:t>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7413257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The </a:t>
            </a:r>
            <a:r>
              <a:rPr lang="nl-NL" sz="1800" u="sng" err="1"/>
              <a:t>answer</a:t>
            </a:r>
            <a:r>
              <a:rPr lang="nl-NL" sz="1800" u="sng"/>
              <a:t> is more tricky. </a:t>
            </a:r>
            <a:r>
              <a:rPr lang="nl-NL" sz="1800" u="sng" err="1"/>
              <a:t>Betting</a:t>
            </a:r>
            <a:r>
              <a:rPr lang="nl-NL" sz="1800" u="sng"/>
              <a:t> on 20 </a:t>
            </a:r>
            <a:r>
              <a:rPr lang="nl-NL" sz="1800" u="sng" err="1"/>
              <a:t>and</a:t>
            </a:r>
            <a:r>
              <a:rPr lang="nl-NL" sz="1800" u="sng"/>
              <a:t> lossing is </a:t>
            </a:r>
            <a:r>
              <a:rPr lang="nl-NL" sz="1800" u="sng" err="1"/>
              <a:t>not</a:t>
            </a:r>
            <a:r>
              <a:rPr lang="nl-NL" sz="1800" u="sng"/>
              <a:t> a bad </a:t>
            </a:r>
            <a:r>
              <a:rPr lang="nl-NL" sz="1800" u="sng" err="1"/>
              <a:t>choice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Similarly</a:t>
            </a:r>
            <a:r>
              <a:rPr lang="nl-NL" sz="1800" u="sng"/>
              <a:t>, </a:t>
            </a:r>
            <a:r>
              <a:rPr lang="nl-NL" sz="1800" u="sng" err="1"/>
              <a:t>betting</a:t>
            </a:r>
            <a:r>
              <a:rPr lang="nl-NL" sz="1800" u="sng"/>
              <a:t> on 20 </a:t>
            </a:r>
            <a:r>
              <a:rPr lang="nl-NL" sz="1800" u="sng" err="1"/>
              <a:t>and</a:t>
            </a:r>
            <a:r>
              <a:rPr lang="nl-NL" sz="1800" u="sng"/>
              <a:t> winning is </a:t>
            </a:r>
            <a:r>
              <a:rPr lang="nl-NL" sz="1800" u="sng" err="1"/>
              <a:t>not</a:t>
            </a:r>
            <a:r>
              <a:rPr lang="nl-NL" sz="1800" u="sng"/>
              <a:t> a </a:t>
            </a:r>
            <a:r>
              <a:rPr lang="nl-NL" sz="1800" u="sng" err="1"/>
              <a:t>good</a:t>
            </a:r>
            <a:r>
              <a:rPr lang="nl-NL" sz="1800" u="sng"/>
              <a:t> </a:t>
            </a:r>
            <a:r>
              <a:rPr lang="nl-NL" sz="1800" u="sng" err="1"/>
              <a:t>choice</a:t>
            </a:r>
            <a:r>
              <a:rPr lang="nl-NL" sz="1800" u="sng"/>
              <a:t> </a:t>
            </a:r>
            <a:r>
              <a:rPr lang="nl-NL" sz="1800" u="sng" err="1"/>
              <a:t>either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Actualy</a:t>
            </a:r>
            <a:r>
              <a:rPr lang="nl-NL" sz="1800" u="sng"/>
              <a:t> </a:t>
            </a:r>
            <a:r>
              <a:rPr lang="nl-NL" sz="1800" u="sng" err="1"/>
              <a:t>betting</a:t>
            </a:r>
            <a:r>
              <a:rPr lang="nl-NL" sz="1800" u="sng"/>
              <a:t> on </a:t>
            </a:r>
            <a:r>
              <a:rPr lang="nl-NL" sz="1800" u="sng" err="1"/>
              <a:t>any</a:t>
            </a:r>
            <a:r>
              <a:rPr lang="nl-NL" sz="1800" u="sng"/>
              <a:t> </a:t>
            </a:r>
            <a:r>
              <a:rPr lang="nl-NL" sz="1800" u="sng" err="1"/>
              <a:t>number</a:t>
            </a:r>
            <a:r>
              <a:rPr lang="nl-NL" sz="1800" u="sng"/>
              <a:t> does </a:t>
            </a:r>
            <a:r>
              <a:rPr lang="nl-NL" sz="1800" u="sng" err="1"/>
              <a:t>not</a:t>
            </a:r>
            <a:r>
              <a:rPr lang="nl-NL" sz="1800" u="sng"/>
              <a:t> make a </a:t>
            </a:r>
            <a:r>
              <a:rPr lang="nl-NL" sz="1800" u="sng" err="1"/>
              <a:t>difference</a:t>
            </a:r>
            <a:r>
              <a:rPr lang="nl-NL" sz="1800" u="sng"/>
              <a:t>! </a:t>
            </a:r>
            <a:r>
              <a:rPr lang="nl-NL" sz="1800" u="sng" err="1"/>
              <a:t>There</a:t>
            </a:r>
            <a:r>
              <a:rPr lang="nl-NL" sz="1800" u="sng"/>
              <a:t> is </a:t>
            </a:r>
            <a:r>
              <a:rPr lang="nl-NL" sz="1800" u="sng" err="1"/>
              <a:t>equal</a:t>
            </a:r>
            <a:r>
              <a:rPr lang="nl-NL" sz="1800" u="sng"/>
              <a:t> </a:t>
            </a:r>
            <a:r>
              <a:rPr lang="nl-NL" sz="1800" u="sng" err="1"/>
              <a:t>probability</a:t>
            </a:r>
            <a:r>
              <a:rPr lang="nl-NL" sz="1800" u="sng"/>
              <a:t> </a:t>
            </a:r>
            <a:r>
              <a:rPr lang="nl-NL" sz="1800" u="sng" err="1"/>
              <a:t>for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winning.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2462606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r>
              <a:rPr lang="nl-NL" sz="1800" u="sng"/>
              <a:t>The </a:t>
            </a:r>
            <a:r>
              <a:rPr lang="nl-NL" sz="1800" u="sng" err="1"/>
              <a:t>takeaways</a:t>
            </a:r>
            <a:r>
              <a:rPr lang="nl-NL" sz="1800" u="sng"/>
              <a:t>! </a:t>
            </a:r>
            <a:r>
              <a:rPr lang="nl-NL" sz="1800" u="sng" err="1"/>
              <a:t>Improve</a:t>
            </a:r>
            <a:r>
              <a:rPr lang="nl-NL" sz="1800" u="sng"/>
              <a:t> </a:t>
            </a:r>
            <a:r>
              <a:rPr lang="nl-NL" sz="1800" u="sng" err="1"/>
              <a:t>how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do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forecasting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evaluate</a:t>
            </a:r>
            <a:r>
              <a:rPr lang="nl-NL" sz="1800" u="sng"/>
              <a:t> </a:t>
            </a:r>
            <a:r>
              <a:rPr lang="nl-NL" sz="1800" u="sng" err="1"/>
              <a:t>this</a:t>
            </a:r>
            <a:r>
              <a:rPr lang="nl-NL" sz="1800" u="sng"/>
              <a:t>. </a:t>
            </a:r>
            <a:r>
              <a:rPr lang="nl-NL" sz="1800" u="sng" err="1"/>
              <a:t>Dont</a:t>
            </a:r>
            <a:r>
              <a:rPr lang="nl-NL" sz="1800" u="sng"/>
              <a:t> </a:t>
            </a:r>
            <a:r>
              <a:rPr lang="nl-NL" sz="1800" u="sng" err="1"/>
              <a:t>evaluate</a:t>
            </a:r>
            <a:r>
              <a:rPr lang="nl-NL" sz="1800" u="sng"/>
              <a:t> </a:t>
            </a:r>
            <a:r>
              <a:rPr lang="nl-NL" sz="1800" u="sng" err="1"/>
              <a:t>based</a:t>
            </a:r>
            <a:r>
              <a:rPr lang="nl-NL" sz="1800" u="sng"/>
              <a:t> on </a:t>
            </a:r>
            <a:r>
              <a:rPr lang="nl-NL" sz="1800" u="sng" err="1"/>
              <a:t>an</a:t>
            </a:r>
            <a:r>
              <a:rPr lang="nl-NL" sz="1800" u="sng"/>
              <a:t> event </a:t>
            </a:r>
            <a:r>
              <a:rPr lang="nl-NL" sz="1800" u="sng" err="1"/>
              <a:t>only</a:t>
            </a:r>
            <a:r>
              <a:rPr lang="nl-NL" sz="1800" u="sng"/>
              <a:t>!!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If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</a:t>
            </a:r>
            <a:r>
              <a:rPr lang="nl-NL" sz="1800" u="sng" err="1"/>
              <a:t>process</a:t>
            </a:r>
            <a:r>
              <a:rPr lang="nl-NL" sz="1800" u="sng"/>
              <a:t> is </a:t>
            </a:r>
            <a:r>
              <a:rPr lang="nl-NL" sz="1800" u="sng" err="1"/>
              <a:t>good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forecast was </a:t>
            </a:r>
            <a:r>
              <a:rPr lang="nl-NL" sz="1800" u="sng" err="1"/>
              <a:t>not</a:t>
            </a:r>
            <a:r>
              <a:rPr lang="nl-NL" sz="1800" u="sng"/>
              <a:t> accurate, </a:t>
            </a:r>
            <a:r>
              <a:rPr lang="nl-NL" sz="1800" u="sng" err="1"/>
              <a:t>it</a:t>
            </a:r>
            <a:r>
              <a:rPr lang="nl-NL" sz="1800" u="sng"/>
              <a:t> was bad </a:t>
            </a:r>
            <a:r>
              <a:rPr lang="nl-NL" sz="1800" u="sng" err="1"/>
              <a:t>luck</a:t>
            </a:r>
            <a:r>
              <a:rPr lang="nl-NL" sz="1800" u="sng"/>
              <a:t>.</a:t>
            </a:r>
          </a:p>
          <a:p>
            <a:pPr marL="0" indent="0">
              <a:lnSpc>
                <a:spcPct val="114000"/>
              </a:lnSpc>
              <a:buNone/>
            </a:pP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vice</a:t>
            </a:r>
            <a:r>
              <a:rPr lang="nl-NL" sz="1800" u="sng"/>
              <a:t> versa. </a:t>
            </a:r>
            <a:r>
              <a:rPr lang="nl-NL" sz="1800" u="sng" err="1"/>
              <a:t>If</a:t>
            </a:r>
            <a:r>
              <a:rPr lang="nl-NL" sz="1800" u="sng"/>
              <a:t> </a:t>
            </a:r>
            <a:r>
              <a:rPr lang="nl-NL" sz="1800" u="sng" err="1"/>
              <a:t>you</a:t>
            </a:r>
            <a:r>
              <a:rPr lang="nl-NL" sz="1800" u="sng"/>
              <a:t> had a bad </a:t>
            </a:r>
            <a:r>
              <a:rPr lang="nl-NL" sz="1800" u="sng" err="1"/>
              <a:t>process</a:t>
            </a:r>
            <a:r>
              <a:rPr lang="nl-NL" sz="1800" u="sng"/>
              <a:t> </a:t>
            </a:r>
            <a:r>
              <a:rPr lang="nl-NL" sz="1800" u="sng" err="1"/>
              <a:t>and</a:t>
            </a:r>
            <a:r>
              <a:rPr lang="nl-NL" sz="1800" u="sng"/>
              <a:t> </a:t>
            </a:r>
            <a:r>
              <a:rPr lang="nl-NL" sz="1800" u="sng" err="1"/>
              <a:t>the</a:t>
            </a:r>
            <a:r>
              <a:rPr lang="nl-NL" sz="1800" u="sng"/>
              <a:t> forecast was </a:t>
            </a:r>
            <a:r>
              <a:rPr lang="nl-NL" sz="1800" u="sng" err="1"/>
              <a:t>accuracate</a:t>
            </a:r>
            <a:r>
              <a:rPr lang="nl-NL" sz="1800" u="sng"/>
              <a:t>, </a:t>
            </a:r>
            <a:r>
              <a:rPr lang="nl-NL" sz="1800" u="sng" err="1"/>
              <a:t>you</a:t>
            </a:r>
            <a:r>
              <a:rPr lang="nl-NL" sz="1800" u="sng"/>
              <a:t> </a:t>
            </a:r>
            <a:r>
              <a:rPr lang="nl-NL" sz="1800" u="sng" err="1"/>
              <a:t>were</a:t>
            </a:r>
            <a:r>
              <a:rPr lang="nl-NL" sz="1800" u="sng"/>
              <a:t> </a:t>
            </a:r>
            <a:r>
              <a:rPr lang="nl-NL" sz="1800" u="sng" err="1"/>
              <a:t>just</a:t>
            </a:r>
            <a:r>
              <a:rPr lang="nl-NL" sz="1800" u="sng"/>
              <a:t> </a:t>
            </a:r>
            <a:r>
              <a:rPr lang="nl-NL" sz="1800" u="sng" err="1"/>
              <a:t>lucky</a:t>
            </a:r>
            <a:r>
              <a:rPr lang="nl-NL" sz="1800" u="sng"/>
              <a:t>!!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7793112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4000"/>
              </a:lnSpc>
              <a:buNone/>
            </a:pPr>
            <a:endParaRPr lang="nl-NL" sz="1800" u="sng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F655B2-F135-8D49-9646-EB9F99387ED0}" type="slidenum">
              <a:rPr lang="nl-NL" smtClean="0"/>
              <a:t>134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5867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9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io.be/en/about-us/make-appointment-one-our-business-advisors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8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8.png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0743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685800" y="2914650"/>
            <a:ext cx="70866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474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ro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jdelijke aanduiding voor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4-6-2025</a:t>
            </a:fld>
            <a:endParaRPr lang="nl-NL"/>
          </a:p>
        </p:txBody>
      </p:sp>
      <p:sp>
        <p:nvSpPr>
          <p:cNvPr id="11" name="Tijdelijke aanduiding voor voettekst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1289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798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 roo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11" name="Tijdelijke aanduiding voor datum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pPr/>
              <a:t>4-6-2025</a:t>
            </a:fld>
            <a:endParaRPr lang="nl-NL"/>
          </a:p>
        </p:txBody>
      </p:sp>
      <p:sp>
        <p:nvSpPr>
          <p:cNvPr id="12" name="Tijdelijke aanduiding voor voettekst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3" name="Tijdelijke aanduiding voor dianumm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202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 grij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010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9786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542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82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8315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9872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1227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5963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083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9B796-D4A1-F947-9FA4-88288656469B}" type="datetimeFigureOut">
              <a:rPr lang="nl-NL" smtClean="0"/>
              <a:t>4-6-2025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BCDC-9EF3-324C-9A1A-77C789016D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53581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554987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4/06/2025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882872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4/06/2025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3448986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8" name="Rechthoek 7"/>
          <p:cNvSpPr/>
          <p:nvPr/>
        </p:nvSpPr>
        <p:spPr>
          <a:xfrm>
            <a:off x="0" y="485998"/>
            <a:ext cx="9144900" cy="4657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1" y="270000"/>
            <a:ext cx="1513601" cy="5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1012690"/>
            <a:ext cx="3486157" cy="4130810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432003" y="3269704"/>
            <a:ext cx="6250499" cy="1241999"/>
          </a:xfrm>
        </p:spPr>
        <p:txBody>
          <a:bodyPr lIns="0" tIns="0" rIns="0" bIns="0"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32000" y="1350000"/>
            <a:ext cx="6250500" cy="17901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4023741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9144900" cy="465567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04F5-1DDB-433A-9F56-F69ABF3D82C1}" type="datetime1">
              <a:rPr lang="nl-BE" smtClean="0"/>
              <a:t>4/06/2025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005E77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6766228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EA0AE-89F5-40F4-A8AC-2CFB7172A437}" type="datetime1">
              <a:rPr lang="nl-BE" smtClean="0"/>
              <a:t>4/06/2025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844" y="506345"/>
            <a:ext cx="3486157" cy="4130810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32003" y="1350000"/>
            <a:ext cx="6250499" cy="17901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3" y="3269700"/>
            <a:ext cx="6250499" cy="1125900"/>
          </a:xfrm>
        </p:spPr>
        <p:txBody>
          <a:bodyPr lIns="0" tIns="0" rIns="0" bIns="0"/>
          <a:lstStyle>
            <a:lvl1pPr marL="0" indent="0">
              <a:buNone/>
              <a:defRPr sz="1800" baseline="0">
                <a:solidFill>
                  <a:srgbClr val="2F4D5D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2400111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891C0-052E-4374-9F7B-8DF3098847EC}" type="datetime1">
              <a:rPr lang="nl-BE" smtClean="0"/>
              <a:t>4/06/2025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7621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880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8367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63966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nl-BE" sz="1575" cap="all" baseline="0" dirty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0" lvl="0" indent="0">
              <a:buNone/>
            </a:pPr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34975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50247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6501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4339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08481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18433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4807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71626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755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363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41289912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1953121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171025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54818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7737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8168576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18989928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_3/4 Gro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hoek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Afbeelding 4" descr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57864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70916" y="3085066"/>
            <a:ext cx="5320333" cy="7200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 b="1">
                <a:solidFill>
                  <a:srgbClr val="FFFFFF"/>
                </a:solidFill>
              </a:defRPr>
            </a:lvl1pPr>
            <a:lvl2pPr marL="0" indent="342900">
              <a:buSzTx/>
              <a:buFontTx/>
              <a:buNone/>
              <a:defRPr sz="1400" b="0">
                <a:solidFill>
                  <a:srgbClr val="FFFFFF"/>
                </a:solidFill>
              </a:defRPr>
            </a:lvl2pPr>
            <a:lvl3pPr marL="0" indent="685800">
              <a:buSzTx/>
              <a:buFontTx/>
              <a:buNone/>
              <a:defRPr sz="1400" b="0">
                <a:solidFill>
                  <a:srgbClr val="FFFFFF"/>
                </a:solidFill>
              </a:defRPr>
            </a:lvl3pPr>
            <a:lvl4pPr marL="0" indent="1028700">
              <a:buSzTx/>
              <a:buFontTx/>
              <a:buNone/>
              <a:defRPr sz="1400" b="0">
                <a:solidFill>
                  <a:srgbClr val="FFFFFF"/>
                </a:solidFill>
              </a:defRPr>
            </a:lvl4pPr>
            <a:lvl5pPr marL="0" indent="1371600">
              <a:buSzTx/>
              <a:buFontTx/>
              <a:buNone/>
              <a:defRPr sz="1400" b="0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" name="Afbeelding 9" descr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" name="Tijdelijke aanduiding voor tekst 4"/>
          <p:cNvGrpSpPr/>
          <p:nvPr/>
        </p:nvGrpSpPr>
        <p:grpSpPr>
          <a:xfrm>
            <a:off x="6684929" y="759222"/>
            <a:ext cx="2459072" cy="930682"/>
            <a:chOff x="0" y="0"/>
            <a:chExt cx="2459071" cy="930680"/>
          </a:xfrm>
        </p:grpSpPr>
        <p:sp>
          <p:nvSpPr>
            <p:cNvPr id="19" name="Rectangle"/>
            <p:cNvSpPr/>
            <p:nvPr/>
          </p:nvSpPr>
          <p:spPr>
            <a:xfrm>
              <a:off x="-1" y="0"/>
              <a:ext cx="2459073" cy="930681"/>
            </a:xfrm>
            <a:prstGeom prst="rect">
              <a:avLst/>
            </a:pr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0" name="Text"/>
            <p:cNvSpPr txBox="1"/>
            <p:nvPr/>
          </p:nvSpPr>
          <p:spPr>
            <a:xfrm>
              <a:off x="-1" y="0"/>
              <a:ext cx="2459073" cy="332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ct val="90000"/>
                </a:lnSpc>
                <a:spcBef>
                  <a:spcPts val="700"/>
                </a:spcBef>
                <a:defRPr sz="1600">
                  <a:solidFill>
                    <a:srgbClr val="000000"/>
                  </a:solidFill>
                </a:defRPr>
              </a:lvl1pPr>
            </a:lstStyle>
            <a:p>
              <a: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647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30878947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59999" y="359999"/>
            <a:ext cx="8545461" cy="689573"/>
          </a:xfrm>
          <a:prstGeom prst="rect">
            <a:avLst/>
          </a:prstGeom>
        </p:spPr>
        <p:txBody>
          <a:bodyPr anchor="t"/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15647432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bg>
      <p:bgPr>
        <a:solidFill>
          <a:srgbClr val="009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14DC4403-DF0D-4E1D-B4D4-814315468F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000" y="312788"/>
            <a:ext cx="8461375" cy="597346"/>
          </a:xfrm>
          <a:prstGeom prst="rect">
            <a:avLst/>
          </a:prstGeom>
        </p:spPr>
        <p:txBody>
          <a:bodyPr/>
          <a:lstStyle>
            <a:lvl1pPr marL="180000" indent="-180000">
              <a:lnSpc>
                <a:spcPct val="70000"/>
              </a:lnSpc>
              <a:spcBef>
                <a:spcPts val="0"/>
              </a:spcBef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Programma</a:t>
            </a:r>
            <a:endParaRPr lang="nl-BE"/>
          </a:p>
        </p:txBody>
      </p:sp>
      <p:sp>
        <p:nvSpPr>
          <p:cNvPr id="3" name="Body Level One…">
            <a:extLst>
              <a:ext uri="{FF2B5EF4-FFF2-40B4-BE49-F238E27FC236}">
                <a16:creationId xmlns:a16="http://schemas.microsoft.com/office/drawing/2014/main" id="{7A3C921B-DB3F-4218-AE5C-258E1FD15906}"/>
              </a:ext>
            </a:extLst>
          </p:cNvPr>
          <p:cNvSpPr txBox="1">
            <a:spLocks noGrp="1"/>
          </p:cNvSpPr>
          <p:nvPr>
            <p:ph type="body" sz="half" idx="1" hasCustomPrompt="1"/>
          </p:nvPr>
        </p:nvSpPr>
        <p:spPr>
          <a:xfrm>
            <a:off x="360000" y="1260000"/>
            <a:ext cx="8424000" cy="3152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marL="17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20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359999" marR="0" indent="-179999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8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2pPr>
            <a:lvl3pPr marL="565714" marR="0" indent="-205714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6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3pPr>
            <a:lvl4pPr marL="76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4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4pPr>
            <a:lvl5pPr marL="941538" marR="0" indent="-221538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‣"/>
              <a:tabLst/>
              <a:defRPr sz="1200" b="0" i="0" u="none" strike="noStrike" cap="none" spc="0" baseline="0">
                <a:ln>
                  <a:noFill/>
                </a:ln>
                <a:solidFill>
                  <a:schemeClr val="bg1"/>
                </a:solidFill>
                <a:uFillTx/>
                <a:latin typeface="+mn-lt"/>
                <a:ea typeface="+mj-ea"/>
                <a:cs typeface="+mj-cs"/>
                <a:sym typeface="Calibri"/>
              </a:defRPr>
            </a:lvl5pPr>
            <a:lvl6pPr marL="19255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22684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26113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2954215" marR="0" indent="-211015" algn="l" defTabSz="685800" rtl="0" latinLnBrk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Lucida Grande"/>
              <a:buChar char="•"/>
              <a:tabLst/>
              <a:defRPr sz="1600" b="0" i="0" u="none" strike="noStrike" cap="none" spc="0" baseline="0">
                <a:ln>
                  <a:noFill/>
                </a:ln>
                <a:solidFill>
                  <a:srgbClr val="2F2F2E"/>
                </a:solidFill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en-US"/>
              <a:t>Punt 1</a:t>
            </a:r>
          </a:p>
          <a:p>
            <a:r>
              <a:rPr lang="en-US"/>
              <a:t>Punt 2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F896C9B-0F0E-4F62-ACA1-4A80C45185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315" y="3518384"/>
            <a:ext cx="1547986" cy="126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96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3683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6183549" y="4628764"/>
            <a:ext cx="369651" cy="276999"/>
          </a:xfrm>
        </p:spPr>
        <p:txBody>
          <a:bodyPr/>
          <a:lstStyle/>
          <a:p>
            <a:fld id="{2257EF44-F403-47CC-8536-C98D63FF62FE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01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1583953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Tijdelijke aanduiding voor tekst 15">
            <a:extLst>
              <a:ext uri="{FF2B5EF4-FFF2-40B4-BE49-F238E27FC236}">
                <a16:creationId xmlns:a16="http://schemas.microsoft.com/office/drawing/2014/main" id="{9F549559-8EC0-4B84-8F2F-78F7869058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25863" y="2952496"/>
            <a:ext cx="3686175" cy="167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NAAM – bedrijfsadviseur VLAIO</a:t>
            </a:r>
          </a:p>
          <a:p>
            <a:pPr lvl="0"/>
            <a:r>
              <a:rPr lang="nl-NL"/>
              <a:t>TEL</a:t>
            </a:r>
          </a:p>
          <a:p>
            <a:pPr lvl="0"/>
            <a:r>
              <a:rPr lang="nl-NL"/>
              <a:t>naam@vlaio.be</a:t>
            </a:r>
          </a:p>
          <a:p>
            <a:pPr lvl="0"/>
            <a:r>
              <a:rPr lang="nl-NL"/>
              <a:t>www.vlaio.be</a:t>
            </a:r>
            <a:endParaRPr lang="nl-BE"/>
          </a:p>
        </p:txBody>
      </p:sp>
      <p:sp>
        <p:nvSpPr>
          <p:cNvPr id="8" name="Tijdelijke aanduiding voor afbeelding 10">
            <a:extLst>
              <a:ext uri="{FF2B5EF4-FFF2-40B4-BE49-F238E27FC236}">
                <a16:creationId xmlns:a16="http://schemas.microsoft.com/office/drawing/2014/main" id="{35D67289-898B-4D90-B11E-D43BF598B5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0904" y="3187631"/>
            <a:ext cx="1065392" cy="9018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FOTO</a:t>
            </a:r>
            <a:endParaRPr lang="nl-BE"/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6C96AE4-9D9E-4A3D-9F19-2FE20C8798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02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MEER WETEN?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/>
          <p:nvPr userDrawn="1"/>
        </p:nvCxnSpPr>
        <p:spPr>
          <a:xfrm>
            <a:off x="3440430" y="2942177"/>
            <a:ext cx="0" cy="1800000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B7AA5FDE-3901-4C54-9855-2E43278943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892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30926B-DE96-453E-9963-792829B406C4}"/>
              </a:ext>
            </a:extLst>
          </p:cNvPr>
          <p:cNvSpPr txBox="1"/>
          <p:nvPr userDrawn="1"/>
        </p:nvSpPr>
        <p:spPr>
          <a:xfrm>
            <a:off x="1427144" y="2018602"/>
            <a:ext cx="6149676" cy="17697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Want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to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</a:t>
            </a:r>
            <a:r>
              <a:rPr kumimoji="0" lang="nl-NL" sz="2800" b="1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know</a:t>
            </a:r>
            <a:r>
              <a:rPr kumimoji="0" lang="nl-NL" sz="2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 more? www.vlaio.be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info@vlaio.be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j-ea"/>
                <a:cs typeface="Calibri"/>
                <a:sym typeface="Calibri"/>
              </a:rPr>
              <a:t>0800 20 555</a:t>
            </a:r>
          </a:p>
          <a:p>
            <a:pPr marL="0" marR="0" lvl="0" indent="0" defTabSz="6858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300" b="0" i="0" u="none" strike="noStrike" kern="0" cap="none" spc="0" normalizeH="0" baseline="0" noProof="0">
              <a:ln>
                <a:noFill/>
              </a:ln>
              <a:solidFill>
                <a:srgbClr val="009B48"/>
              </a:solidFill>
              <a:effectLst/>
              <a:uLnTx/>
              <a:uFillTx/>
              <a:ea typeface="+mj-ea"/>
              <a:cs typeface="Calibri"/>
              <a:sym typeface="Calibri"/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52076C8-44D7-4BC5-BBD3-33C414A8FE53}"/>
              </a:ext>
            </a:extLst>
          </p:cNvPr>
          <p:cNvCxnSpPr>
            <a:cxnSpLocks/>
          </p:cNvCxnSpPr>
          <p:nvPr userDrawn="1"/>
        </p:nvCxnSpPr>
        <p:spPr>
          <a:xfrm>
            <a:off x="3440430" y="2942177"/>
            <a:ext cx="0" cy="535213"/>
          </a:xfrm>
          <a:prstGeom prst="line">
            <a:avLst/>
          </a:prstGeom>
          <a:noFill/>
          <a:ln w="22225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A652DC2-C70A-4C5F-8487-09A156B716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08127" y="4674800"/>
            <a:ext cx="1044569" cy="270000"/>
          </a:xfrm>
          <a:prstGeom prst="rect">
            <a:avLst/>
          </a:prstGeom>
        </p:spPr>
      </p:pic>
      <p:sp>
        <p:nvSpPr>
          <p:cNvPr id="4" name="Tekstvak 3">
            <a:hlinkClick r:id="rId3"/>
            <a:extLst>
              <a:ext uri="{FF2B5EF4-FFF2-40B4-BE49-F238E27FC236}">
                <a16:creationId xmlns:a16="http://schemas.microsoft.com/office/drawing/2014/main" id="{53978F71-0355-4B56-B40A-AE7526C5EBDA}"/>
              </a:ext>
            </a:extLst>
          </p:cNvPr>
          <p:cNvSpPr txBox="1"/>
          <p:nvPr userDrawn="1"/>
        </p:nvSpPr>
        <p:spPr>
          <a:xfrm>
            <a:off x="3506097" y="2927572"/>
            <a:ext cx="5190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400" u="sng">
                <a:solidFill>
                  <a:schemeClr val="bg1"/>
                </a:solidFill>
                <a:effectLst/>
              </a:rPr>
              <a:t>vlaio.be/en/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about-us</a:t>
            </a:r>
            <a:r>
              <a:rPr lang="nl-BE" sz="1400" u="sng">
                <a:solidFill>
                  <a:schemeClr val="bg1"/>
                </a:solidFill>
                <a:effectLst/>
              </a:rPr>
              <a:t>/make-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appointment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one</a:t>
            </a:r>
            <a:r>
              <a:rPr lang="nl-BE" sz="1400" u="sng">
                <a:solidFill>
                  <a:schemeClr val="bg1"/>
                </a:solidFill>
                <a:effectLst/>
              </a:rPr>
              <a:t>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our</a:t>
            </a:r>
            <a:r>
              <a:rPr lang="nl-BE" sz="1400" u="sng">
                <a:solidFill>
                  <a:schemeClr val="bg1"/>
                </a:solidFill>
                <a:effectLst/>
              </a:rPr>
              <a:t>-business-</a:t>
            </a:r>
            <a:r>
              <a:rPr lang="nl-BE" sz="1400" u="sng" err="1">
                <a:solidFill>
                  <a:schemeClr val="bg1"/>
                </a:solidFill>
                <a:effectLst/>
              </a:rPr>
              <a:t>advisors</a:t>
            </a:r>
            <a:endParaRPr lang="nl-BE" sz="1400" u="sng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8319417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laio-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86995"/>
            <a:ext cx="4695606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01F740-FF69-5040-8002-AA80838D03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426" y="2259390"/>
            <a:ext cx="4695606" cy="58287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aseline="0">
                <a:solidFill>
                  <a:schemeClr val="bg1"/>
                </a:solidFill>
                <a:latin typeface="+mj-lt"/>
              </a:defRPr>
            </a:lvl1pPr>
            <a:lvl2pPr marL="457172" indent="0" algn="ctr">
              <a:buNone/>
              <a:defRPr sz="2000"/>
            </a:lvl2pPr>
            <a:lvl3pPr marL="914343" indent="0" algn="ctr">
              <a:buNone/>
              <a:defRPr sz="1800"/>
            </a:lvl3pPr>
            <a:lvl4pPr marL="1371514" indent="0" algn="ctr">
              <a:buNone/>
              <a:defRPr sz="1600"/>
            </a:lvl4pPr>
            <a:lvl5pPr marL="1828686" indent="0" algn="ctr">
              <a:buNone/>
              <a:defRPr sz="1600"/>
            </a:lvl5pPr>
            <a:lvl6pPr marL="2285857" indent="0" algn="ctr">
              <a:buNone/>
              <a:defRPr sz="1600"/>
            </a:lvl6pPr>
            <a:lvl7pPr marL="2743029" indent="0" algn="ctr">
              <a:buNone/>
              <a:defRPr sz="1600"/>
            </a:lvl7pPr>
            <a:lvl8pPr marL="3200200" indent="0" algn="ctr">
              <a:buNone/>
              <a:defRPr sz="1600"/>
            </a:lvl8pPr>
            <a:lvl9pPr marL="3657371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275440A3-6C36-4C7C-A4F2-3A18CAB627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512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48" y="0"/>
            <a:ext cx="5864426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4589929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4589929 w 19456416"/>
              <a:gd name="connsiteY4" fmla="*/ 17929 h 13716000"/>
              <a:gd name="connsiteX0" fmla="*/ 3818964 w 19456416"/>
              <a:gd name="connsiteY0" fmla="*/ 17929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818964 w 19456416"/>
              <a:gd name="connsiteY4" fmla="*/ 17929 h 13716000"/>
              <a:gd name="connsiteX0" fmla="*/ 125505 w 15762957"/>
              <a:gd name="connsiteY0" fmla="*/ 17929 h 13716000"/>
              <a:gd name="connsiteX1" fmla="*/ 10967437 w 15762957"/>
              <a:gd name="connsiteY1" fmla="*/ 0 h 13716000"/>
              <a:gd name="connsiteX2" fmla="*/ 15762957 w 15762957"/>
              <a:gd name="connsiteY2" fmla="*/ 13716000 h 13716000"/>
              <a:gd name="connsiteX3" fmla="*/ 0 w 15762957"/>
              <a:gd name="connsiteY3" fmla="*/ 13716000 h 13716000"/>
              <a:gd name="connsiteX4" fmla="*/ 125505 w 15762957"/>
              <a:gd name="connsiteY4" fmla="*/ 17929 h 13716000"/>
              <a:gd name="connsiteX0" fmla="*/ 89647 w 15727099"/>
              <a:gd name="connsiteY0" fmla="*/ 17929 h 13716000"/>
              <a:gd name="connsiteX1" fmla="*/ 10931579 w 15727099"/>
              <a:gd name="connsiteY1" fmla="*/ 0 h 13716000"/>
              <a:gd name="connsiteX2" fmla="*/ 15727099 w 15727099"/>
              <a:gd name="connsiteY2" fmla="*/ 13716000 h 13716000"/>
              <a:gd name="connsiteX3" fmla="*/ 0 w 15727099"/>
              <a:gd name="connsiteY3" fmla="*/ 13680141 h 13716000"/>
              <a:gd name="connsiteX4" fmla="*/ 89647 w 15727099"/>
              <a:gd name="connsiteY4" fmla="*/ 17929 h 13716000"/>
              <a:gd name="connsiteX0" fmla="*/ 0 w 15637452"/>
              <a:gd name="connsiteY0" fmla="*/ 17929 h 13716000"/>
              <a:gd name="connsiteX1" fmla="*/ 10841932 w 15637452"/>
              <a:gd name="connsiteY1" fmla="*/ 0 h 13716000"/>
              <a:gd name="connsiteX2" fmla="*/ 15637452 w 15637452"/>
              <a:gd name="connsiteY2" fmla="*/ 13716000 h 13716000"/>
              <a:gd name="connsiteX3" fmla="*/ 0 w 15637452"/>
              <a:gd name="connsiteY3" fmla="*/ 13680141 h 13716000"/>
              <a:gd name="connsiteX4" fmla="*/ 0 w 15637452"/>
              <a:gd name="connsiteY4" fmla="*/ 17929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37452" h="13716000">
                <a:moveTo>
                  <a:pt x="0" y="17929"/>
                </a:moveTo>
                <a:lnTo>
                  <a:pt x="10841932" y="0"/>
                </a:lnTo>
                <a:lnTo>
                  <a:pt x="15637452" y="13716000"/>
                </a:lnTo>
                <a:lnTo>
                  <a:pt x="0" y="13680141"/>
                </a:lnTo>
                <a:lnTo>
                  <a:pt x="0" y="179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285115"/>
            <a:ext cx="2991039" cy="1828805"/>
          </a:xfrm>
        </p:spPr>
        <p:txBody>
          <a:bodyPr lIns="0" tIns="0" rIns="0" bIns="0" anchor="b" anchorCtr="0">
            <a:noAutofit/>
          </a:bodyPr>
          <a:lstStyle>
            <a:lvl1pPr algn="l">
              <a:defRPr sz="4088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12D46A-AFDC-5B4F-90BB-EE709CADF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96018" y="1437629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7">
            <a:extLst>
              <a:ext uri="{FF2B5EF4-FFF2-40B4-BE49-F238E27FC236}">
                <a16:creationId xmlns:a16="http://schemas.microsoft.com/office/drawing/2014/main" id="{060C2689-8E9D-1846-BDC3-51B2A45B31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96018" y="2208950"/>
            <a:ext cx="654393" cy="794641"/>
          </a:xfrm>
          <a:solidFill>
            <a:schemeClr val="accent1"/>
          </a:solidFill>
        </p:spPr>
        <p:txBody>
          <a:bodyPr wrap="none" lIns="324000" tIns="468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2" name="Tijdelijke aanduiding voor tekst 7">
            <a:extLst>
              <a:ext uri="{FF2B5EF4-FFF2-40B4-BE49-F238E27FC236}">
                <a16:creationId xmlns:a16="http://schemas.microsoft.com/office/drawing/2014/main" id="{C846E51E-3362-C24C-B564-D3A21AC1CA4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96018" y="2981020"/>
            <a:ext cx="654393" cy="793551"/>
          </a:xfrm>
          <a:solidFill>
            <a:schemeClr val="accent1"/>
          </a:solidFill>
        </p:spPr>
        <p:txBody>
          <a:bodyPr wrap="none" lIns="324000" rIns="324000" anchor="ctr" anchorCtr="0">
            <a:spAutoFit/>
          </a:bodyPr>
          <a:lstStyle>
            <a:lvl1pPr marL="0" indent="0">
              <a:buNone/>
              <a:defRPr sz="5063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F07B601A-6C46-4643-901D-C58C162DD2A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44D94E8-9F5D-4A0F-B034-688A2DD74A4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38FCE3C2-EEFD-4190-B367-97F48326AD7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829FC6C-5B93-4868-9DF7-204A2B25EB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868565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io-Tussentitel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4126" y="1"/>
            <a:ext cx="5652781" cy="514894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4151429"/>
              <a:gd name="connsiteX1" fmla="*/ 14660896 w 19456416"/>
              <a:gd name="connsiteY1" fmla="*/ 0 h 14151429"/>
              <a:gd name="connsiteX2" fmla="*/ 19456416 w 19456416"/>
              <a:gd name="connsiteY2" fmla="*/ 13716000 h 14151429"/>
              <a:gd name="connsiteX3" fmla="*/ 4339772 w 19456416"/>
              <a:gd name="connsiteY3" fmla="*/ 14151429 h 14151429"/>
              <a:gd name="connsiteX4" fmla="*/ 0 w 19456416"/>
              <a:gd name="connsiteY4" fmla="*/ 0 h 14151429"/>
              <a:gd name="connsiteX0" fmla="*/ 0 w 19456416"/>
              <a:gd name="connsiteY0" fmla="*/ 0 h 13730515"/>
              <a:gd name="connsiteX1" fmla="*/ 14660896 w 19456416"/>
              <a:gd name="connsiteY1" fmla="*/ 0 h 13730515"/>
              <a:gd name="connsiteX2" fmla="*/ 19456416 w 19456416"/>
              <a:gd name="connsiteY2" fmla="*/ 13716000 h 13730515"/>
              <a:gd name="connsiteX3" fmla="*/ 4397829 w 19456416"/>
              <a:gd name="connsiteY3" fmla="*/ 13730515 h 13730515"/>
              <a:gd name="connsiteX4" fmla="*/ 0 w 19456416"/>
              <a:gd name="connsiteY4" fmla="*/ 0 h 13730515"/>
              <a:gd name="connsiteX0" fmla="*/ 348343 w 15058587"/>
              <a:gd name="connsiteY0" fmla="*/ 58057 h 13730515"/>
              <a:gd name="connsiteX1" fmla="*/ 10263067 w 15058587"/>
              <a:gd name="connsiteY1" fmla="*/ 0 h 13730515"/>
              <a:gd name="connsiteX2" fmla="*/ 15058587 w 15058587"/>
              <a:gd name="connsiteY2" fmla="*/ 13716000 h 13730515"/>
              <a:gd name="connsiteX3" fmla="*/ 0 w 15058587"/>
              <a:gd name="connsiteY3" fmla="*/ 13730515 h 13730515"/>
              <a:gd name="connsiteX4" fmla="*/ 348343 w 15058587"/>
              <a:gd name="connsiteY4" fmla="*/ 58057 h 13730515"/>
              <a:gd name="connsiteX0" fmla="*/ 0 w 15073101"/>
              <a:gd name="connsiteY0" fmla="*/ 0 h 13730515"/>
              <a:gd name="connsiteX1" fmla="*/ 10277581 w 15073101"/>
              <a:gd name="connsiteY1" fmla="*/ 0 h 13730515"/>
              <a:gd name="connsiteX2" fmla="*/ 15073101 w 15073101"/>
              <a:gd name="connsiteY2" fmla="*/ 13716000 h 13730515"/>
              <a:gd name="connsiteX3" fmla="*/ 14514 w 15073101"/>
              <a:gd name="connsiteY3" fmla="*/ 13730515 h 13730515"/>
              <a:gd name="connsiteX4" fmla="*/ 0 w 15073101"/>
              <a:gd name="connsiteY4" fmla="*/ 0 h 1373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73101" h="13730515">
                <a:moveTo>
                  <a:pt x="0" y="0"/>
                </a:moveTo>
                <a:lnTo>
                  <a:pt x="10277581" y="0"/>
                </a:lnTo>
                <a:lnTo>
                  <a:pt x="15073101" y="13716000"/>
                </a:lnTo>
                <a:lnTo>
                  <a:pt x="14514" y="137305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038E2985-69AC-D244-9BDE-A8F82C582D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48345" y="-104774"/>
            <a:ext cx="2496312" cy="2495556"/>
          </a:xfrm>
          <a:prstGeom prst="ellipse">
            <a:avLst/>
          </a:prstGeom>
          <a:solidFill>
            <a:schemeClr val="accent6"/>
          </a:solidFill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0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BDD6093D-E0DB-C84B-B211-6EC2A7A6B1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82019" y="1466856"/>
            <a:ext cx="1838442" cy="183832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rmAutofit/>
          </a:bodyPr>
          <a:lstStyle>
            <a:lvl1pPr marL="0" indent="0">
              <a:buNone/>
              <a:defRPr sz="1515" b="1" i="0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AD399937-4CE9-7144-B824-681F0ACA6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47072" y="144998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0" name="Tijdelijke aanduiding voor tekst 18">
            <a:extLst>
              <a:ext uri="{FF2B5EF4-FFF2-40B4-BE49-F238E27FC236}">
                <a16:creationId xmlns:a16="http://schemas.microsoft.com/office/drawing/2014/main" id="{9CF7B757-7CD4-ED48-8534-CCCC9A3AD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471468" y="254317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1" name="Tijdelijke aanduiding voor tekst 18">
            <a:extLst>
              <a:ext uri="{FF2B5EF4-FFF2-40B4-BE49-F238E27FC236}">
                <a16:creationId xmlns:a16="http://schemas.microsoft.com/office/drawing/2014/main" id="{CF1C7BB6-A895-7A43-BE88-E215F9A30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91562" y="3353400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E26D2C97-D1F5-914E-94A1-537DF11BB4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0063" y="3400421"/>
            <a:ext cx="904559" cy="90487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3EDB2BAC-5618-9142-84D9-BBE39DC0B0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86601" y="2733669"/>
            <a:ext cx="904559" cy="904878"/>
          </a:xfrm>
          <a:prstGeom prst="ellipse">
            <a:avLst/>
          </a:prstGeom>
          <a:solidFill>
            <a:schemeClr val="bg1"/>
          </a:solidFill>
          <a:effectLst>
            <a:outerShdw blurRad="1270000" algn="ctr" rotWithShape="0">
              <a:prstClr val="black">
                <a:alpha val="3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275" b="1" i="0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D5ACA82A-7E77-42ED-AD3D-E97C6A285CAD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902B098C-6C6A-44EC-A4A0-D0515B83F83F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E125DBD-CE79-4F76-BA2D-69C322AE045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02360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V="1">
            <a:off x="-1539" y="0"/>
            <a:ext cx="4681848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7053943 w 19456416"/>
              <a:gd name="connsiteY3" fmla="*/ 13716000 h 13716000"/>
              <a:gd name="connsiteX4" fmla="*/ 0 w 19456416"/>
              <a:gd name="connsiteY4" fmla="*/ 0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81643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  <a:gd name="connsiteX0" fmla="*/ 0 w 12484116"/>
              <a:gd name="connsiteY0" fmla="*/ 32658 h 13716000"/>
              <a:gd name="connsiteX1" fmla="*/ 7688596 w 12484116"/>
              <a:gd name="connsiteY1" fmla="*/ 0 h 13716000"/>
              <a:gd name="connsiteX2" fmla="*/ 12484116 w 12484116"/>
              <a:gd name="connsiteY2" fmla="*/ 13716000 h 13716000"/>
              <a:gd name="connsiteX3" fmla="*/ 16328 w 12484116"/>
              <a:gd name="connsiteY3" fmla="*/ 13716000 h 13716000"/>
              <a:gd name="connsiteX4" fmla="*/ 0 w 12484116"/>
              <a:gd name="connsiteY4" fmla="*/ 32658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84116" h="13716000">
                <a:moveTo>
                  <a:pt x="0" y="32658"/>
                </a:moveTo>
                <a:lnTo>
                  <a:pt x="7688596" y="0"/>
                </a:lnTo>
                <a:lnTo>
                  <a:pt x="12484116" y="13716000"/>
                </a:lnTo>
                <a:lnTo>
                  <a:pt x="16328" y="13716000"/>
                </a:lnTo>
                <a:cubicBezTo>
                  <a:pt x="10885" y="9154886"/>
                  <a:pt x="5443" y="4593772"/>
                  <a:pt x="0" y="326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51938"/>
            <a:ext cx="2991039" cy="1828805"/>
          </a:xfrm>
        </p:spPr>
        <p:txBody>
          <a:bodyPr lIns="0" tIns="0" rIns="0" bIns="0" anchor="t" anchorCtr="0">
            <a:noAutofit/>
          </a:bodyPr>
          <a:lstStyle>
            <a:lvl1pPr algn="l">
              <a:defRPr sz="7125" b="1" i="0" baseline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60A0D737-3B5B-A54C-8BC7-D2C73DBE8A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4992" y="505197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AEC66D6D-4E9E-BA45-B065-B7885E2B746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831644" y="1288629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7A5DCC54-1120-0E40-A647-F783E60030D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545884" y="2072061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E93A41B4-3D4C-5748-805B-940C26225CC1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284710" y="2855493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afbeelding 4">
            <a:extLst>
              <a:ext uri="{FF2B5EF4-FFF2-40B4-BE49-F238E27FC236}">
                <a16:creationId xmlns:a16="http://schemas.microsoft.com/office/drawing/2014/main" id="{6534A023-7B18-D345-8842-DFFCE6E7A00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008468" y="3638925"/>
            <a:ext cx="666795" cy="666900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A58731F-B8FA-0247-AA61-8ED9CB5C1F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047547" y="504900"/>
            <a:ext cx="3613591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A0EE5539-1115-6C4B-9B25-40ABE13BB15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784212" y="1289250"/>
            <a:ext cx="3876926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F8965014-EEC3-A94C-B260-F0A950641BE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98439" y="2072250"/>
            <a:ext cx="4162699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A70A39F1-2177-B041-8461-C32ABEA50FE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37278" y="2855250"/>
            <a:ext cx="4423860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9">
            <a:extLst>
              <a:ext uri="{FF2B5EF4-FFF2-40B4-BE49-F238E27FC236}">
                <a16:creationId xmlns:a16="http://schemas.microsoft.com/office/drawing/2014/main" id="{84408592-E52B-8A44-A55A-83717F92E11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961036" y="3638925"/>
            <a:ext cx="4700102" cy="6669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575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22" name="Groep 21">
            <a:extLst>
              <a:ext uri="{FF2B5EF4-FFF2-40B4-BE49-F238E27FC236}">
                <a16:creationId xmlns:a16="http://schemas.microsoft.com/office/drawing/2014/main" id="{E8D9D473-0944-49F1-97FD-D62DA2C5E434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105A961-D296-4FF2-91AF-4D84C1E47B11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1" name="Afbeelding 30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A22548DD-3AEA-40F1-9A40-AD142434AE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03055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Blanco-Gro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849" y="657640"/>
            <a:ext cx="6858000" cy="648795"/>
          </a:xfrm>
        </p:spPr>
        <p:txBody>
          <a:bodyPr lIns="0" tIns="0" rIns="0" bIns="0" anchor="t" anchorCtr="0">
            <a:noAutofit/>
          </a:bodyPr>
          <a:lstStyle>
            <a:lvl1pPr algn="l">
              <a:defRPr sz="3314" baseline="0">
                <a:solidFill>
                  <a:schemeClr val="bg1"/>
                </a:solidFill>
                <a:latin typeface="Flanders Art Sans Pro Light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BA05E0B3-46B9-4931-8CC4-9408735A23C8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FC166E-6EB2-4CA5-8E46-1C0CC4B9BFE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5" name="Afbeelding 14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3E9E0590-0E91-488E-8B62-6301E03BF9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69667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Netwe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B2CBF9D3-2476-0840-AD1D-4D5B50044D7F}"/>
              </a:ext>
            </a:extLst>
          </p:cNvPr>
          <p:cNvCxnSpPr>
            <a:cxnSpLocks/>
          </p:cNvCxnSpPr>
          <p:nvPr userDrawn="1"/>
        </p:nvCxnSpPr>
        <p:spPr>
          <a:xfrm flipH="1">
            <a:off x="4245365" y="2398950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echte verbindingslijn 19">
            <a:extLst>
              <a:ext uri="{FF2B5EF4-FFF2-40B4-BE49-F238E27FC236}">
                <a16:creationId xmlns:a16="http://schemas.microsoft.com/office/drawing/2014/main" id="{6B0B5D76-C41C-764E-847B-9261DF8E1CD1}"/>
              </a:ext>
            </a:extLst>
          </p:cNvPr>
          <p:cNvCxnSpPr>
            <a:cxnSpLocks/>
          </p:cNvCxnSpPr>
          <p:nvPr userDrawn="1"/>
        </p:nvCxnSpPr>
        <p:spPr>
          <a:xfrm flipH="1">
            <a:off x="4924567" y="2396250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C0159B2C-A4DE-3E45-97A7-1DE5285C376E}"/>
              </a:ext>
            </a:extLst>
          </p:cNvPr>
          <p:cNvCxnSpPr/>
          <p:nvPr userDrawn="1"/>
        </p:nvCxnSpPr>
        <p:spPr>
          <a:xfrm flipH="1" flipV="1">
            <a:off x="5831813" y="2396560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F6EAE981-99DC-C54F-949C-EEC7F47DC630}"/>
              </a:ext>
            </a:extLst>
          </p:cNvPr>
          <p:cNvCxnSpPr>
            <a:cxnSpLocks/>
          </p:cNvCxnSpPr>
          <p:nvPr userDrawn="1"/>
        </p:nvCxnSpPr>
        <p:spPr>
          <a:xfrm>
            <a:off x="5817529" y="2398936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A89EF3F6-723C-D74A-9915-BC800913D65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2403702"/>
            <a:ext cx="1810319" cy="0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2D2AAB95-5C2B-B946-BA7C-01A210BF9004}"/>
              </a:ext>
            </a:extLst>
          </p:cNvPr>
          <p:cNvCxnSpPr>
            <a:cxnSpLocks/>
          </p:cNvCxnSpPr>
          <p:nvPr userDrawn="1"/>
        </p:nvCxnSpPr>
        <p:spPr>
          <a:xfrm flipV="1">
            <a:off x="582434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C1892785-D86A-9243-8630-1572B093C625}"/>
              </a:ext>
            </a:extLst>
          </p:cNvPr>
          <p:cNvCxnSpPr>
            <a:cxnSpLocks/>
          </p:cNvCxnSpPr>
          <p:nvPr userDrawn="1"/>
        </p:nvCxnSpPr>
        <p:spPr>
          <a:xfrm flipV="1">
            <a:off x="5817529" y="1487254"/>
            <a:ext cx="1598504" cy="925979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54B38E0-0579-6146-8CF0-329883FFC6A3}"/>
              </a:ext>
            </a:extLst>
          </p:cNvPr>
          <p:cNvCxnSpPr/>
          <p:nvPr userDrawn="1"/>
        </p:nvCxnSpPr>
        <p:spPr>
          <a:xfrm flipH="1" flipV="1">
            <a:off x="5831813" y="624659"/>
            <a:ext cx="0" cy="1790937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02CA9F1C-1705-1944-86A1-079EABF87F67}"/>
              </a:ext>
            </a:extLst>
          </p:cNvPr>
          <p:cNvCxnSpPr/>
          <p:nvPr userDrawn="1"/>
        </p:nvCxnSpPr>
        <p:spPr>
          <a:xfrm flipH="1" flipV="1">
            <a:off x="4924567" y="852093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92D26D36-7912-1147-A8F4-66544430CB28}"/>
              </a:ext>
            </a:extLst>
          </p:cNvPr>
          <p:cNvCxnSpPr>
            <a:cxnSpLocks/>
          </p:cNvCxnSpPr>
          <p:nvPr userDrawn="1"/>
        </p:nvCxnSpPr>
        <p:spPr>
          <a:xfrm>
            <a:off x="5817528" y="2398937"/>
            <a:ext cx="919410" cy="1563516"/>
          </a:xfrm>
          <a:prstGeom prst="line">
            <a:avLst/>
          </a:prstGeom>
          <a:ln w="63500" cap="rnd">
            <a:solidFill>
              <a:schemeClr val="bg1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6B31F1-8A6E-AC43-A966-FF55C9BD76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4455" y="1152590"/>
            <a:ext cx="5610590" cy="2695575"/>
          </a:xfrm>
          <a:prstGeom prst="rect">
            <a:avLst/>
          </a:prstGeom>
        </p:spPr>
      </p:pic>
      <p:sp>
        <p:nvSpPr>
          <p:cNvPr id="22" name="Tijdelijke aanduiding voor tekst 18">
            <a:extLst>
              <a:ext uri="{FF2B5EF4-FFF2-40B4-BE49-F238E27FC236}">
                <a16:creationId xmlns:a16="http://schemas.microsoft.com/office/drawing/2014/main" id="{1A734011-CC04-6B45-A533-0308014C4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35944" y="465547"/>
            <a:ext cx="796552" cy="796892"/>
          </a:xfrm>
          <a:prstGeom prst="ellipse">
            <a:avLst/>
          </a:prstGeom>
          <a:solidFill>
            <a:schemeClr val="bg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388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23" name="Tijdelijke aanduiding voor tekst 18">
            <a:extLst>
              <a:ext uri="{FF2B5EF4-FFF2-40B4-BE49-F238E27FC236}">
                <a16:creationId xmlns:a16="http://schemas.microsoft.com/office/drawing/2014/main" id="{C870BC81-6EC4-7646-8060-20217CC7EB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33334" y="238126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18">
            <a:extLst>
              <a:ext uri="{FF2B5EF4-FFF2-40B4-BE49-F238E27FC236}">
                <a16:creationId xmlns:a16="http://schemas.microsoft.com/office/drawing/2014/main" id="{DA3192BC-78DA-554D-BF8A-AFF1FDDDA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32358" y="452047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8">
            <a:extLst>
              <a:ext uri="{FF2B5EF4-FFF2-40B4-BE49-F238E27FC236}">
                <a16:creationId xmlns:a16="http://schemas.microsoft.com/office/drawing/2014/main" id="{677E7276-4871-E545-ADB2-CE0CA9753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7406" y="1100709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18">
            <a:extLst>
              <a:ext uri="{FF2B5EF4-FFF2-40B4-BE49-F238E27FC236}">
                <a16:creationId xmlns:a16="http://schemas.microsoft.com/office/drawing/2014/main" id="{9414DED6-5CC1-8142-9CC0-3ACE852CA8A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7462" y="200583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8">
            <a:extLst>
              <a:ext uri="{FF2B5EF4-FFF2-40B4-BE49-F238E27FC236}">
                <a16:creationId xmlns:a16="http://schemas.microsoft.com/office/drawing/2014/main" id="{96EA01F1-1610-9740-9E5F-B2B5596F8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017406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18">
            <a:extLst>
              <a:ext uri="{FF2B5EF4-FFF2-40B4-BE49-F238E27FC236}">
                <a16:creationId xmlns:a16="http://schemas.microsoft.com/office/drawing/2014/main" id="{C7A98823-842C-CE45-85EE-3F3018EA01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9108" y="3561624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18">
            <a:extLst>
              <a:ext uri="{FF2B5EF4-FFF2-40B4-BE49-F238E27FC236}">
                <a16:creationId xmlns:a16="http://schemas.microsoft.com/office/drawing/2014/main" id="{92DF2341-986C-5645-98EE-F1EFE24503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433334" y="3793203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8">
            <a:extLst>
              <a:ext uri="{FF2B5EF4-FFF2-40B4-BE49-F238E27FC236}">
                <a16:creationId xmlns:a16="http://schemas.microsoft.com/office/drawing/2014/main" id="{195922A2-DA17-6F46-818A-E7949211AD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537645" y="3558451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18">
            <a:extLst>
              <a:ext uri="{FF2B5EF4-FFF2-40B4-BE49-F238E27FC236}">
                <a16:creationId xmlns:a16="http://schemas.microsoft.com/office/drawing/2014/main" id="{2A8DD098-2D1E-8E49-B8EE-F349AE4FDD6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46900" y="2913070"/>
            <a:ext cx="796552" cy="79689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825" b="0" i="0" cap="none" baseline="0">
                <a:solidFill>
                  <a:schemeClr val="bg1"/>
                </a:solidFill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5" name="Groep 34">
            <a:extLst>
              <a:ext uri="{FF2B5EF4-FFF2-40B4-BE49-F238E27FC236}">
                <a16:creationId xmlns:a16="http://schemas.microsoft.com/office/drawing/2014/main" id="{97A5E55E-ABEA-4109-AFF6-B869AB9F77B1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1AF3315C-17C8-4939-88F1-DBB0DBA53093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7" name="Afbeelding 3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85349006-5B78-4E32-9315-5F7C27FBA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09155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3122" y="-6124"/>
            <a:ext cx="5741234" cy="5155747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4180114 w 19456416"/>
              <a:gd name="connsiteY3" fmla="*/ 13716000 h 13716000"/>
              <a:gd name="connsiteX4" fmla="*/ 0 w 19456416"/>
              <a:gd name="connsiteY4" fmla="*/ 0 h 13716000"/>
              <a:gd name="connsiteX0" fmla="*/ 1175657 w 15276302"/>
              <a:gd name="connsiteY0" fmla="*/ 0 h 13716000"/>
              <a:gd name="connsiteX1" fmla="*/ 10480782 w 15276302"/>
              <a:gd name="connsiteY1" fmla="*/ 0 h 13716000"/>
              <a:gd name="connsiteX2" fmla="*/ 15276302 w 15276302"/>
              <a:gd name="connsiteY2" fmla="*/ 13716000 h 13716000"/>
              <a:gd name="connsiteX3" fmla="*/ 0 w 15276302"/>
              <a:gd name="connsiteY3" fmla="*/ 13716000 h 13716000"/>
              <a:gd name="connsiteX4" fmla="*/ 1175657 w 15276302"/>
              <a:gd name="connsiteY4" fmla="*/ 0 h 13716000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16329 w 15292631"/>
              <a:gd name="connsiteY3" fmla="*/ 13732329 h 13732329"/>
              <a:gd name="connsiteX4" fmla="*/ 0 w 15292631"/>
              <a:gd name="connsiteY4" fmla="*/ 0 h 13732329"/>
              <a:gd name="connsiteX0" fmla="*/ 0 w 15292631"/>
              <a:gd name="connsiteY0" fmla="*/ 0 h 13732329"/>
              <a:gd name="connsiteX1" fmla="*/ 10497111 w 15292631"/>
              <a:gd name="connsiteY1" fmla="*/ 16329 h 13732329"/>
              <a:gd name="connsiteX2" fmla="*/ 15292631 w 15292631"/>
              <a:gd name="connsiteY2" fmla="*/ 13732329 h 13732329"/>
              <a:gd name="connsiteX3" fmla="*/ 0 w 15292631"/>
              <a:gd name="connsiteY3" fmla="*/ 13683343 h 13732329"/>
              <a:gd name="connsiteX4" fmla="*/ 0 w 15292631"/>
              <a:gd name="connsiteY4" fmla="*/ 0 h 13732329"/>
              <a:gd name="connsiteX0" fmla="*/ 16329 w 15308960"/>
              <a:gd name="connsiteY0" fmla="*/ 0 h 13732329"/>
              <a:gd name="connsiteX1" fmla="*/ 10513440 w 15308960"/>
              <a:gd name="connsiteY1" fmla="*/ 16329 h 13732329"/>
              <a:gd name="connsiteX2" fmla="*/ 15308960 w 15308960"/>
              <a:gd name="connsiteY2" fmla="*/ 13732329 h 13732329"/>
              <a:gd name="connsiteX3" fmla="*/ 0 w 15308960"/>
              <a:gd name="connsiteY3" fmla="*/ 13650686 h 13732329"/>
              <a:gd name="connsiteX4" fmla="*/ 16329 w 15308960"/>
              <a:gd name="connsiteY4" fmla="*/ 0 h 13732329"/>
              <a:gd name="connsiteX0" fmla="*/ 16329 w 15308960"/>
              <a:gd name="connsiteY0" fmla="*/ 0 h 13748658"/>
              <a:gd name="connsiteX1" fmla="*/ 10513440 w 15308960"/>
              <a:gd name="connsiteY1" fmla="*/ 16329 h 13748658"/>
              <a:gd name="connsiteX2" fmla="*/ 15308960 w 15308960"/>
              <a:gd name="connsiteY2" fmla="*/ 13732329 h 13748658"/>
              <a:gd name="connsiteX3" fmla="*/ 0 w 15308960"/>
              <a:gd name="connsiteY3" fmla="*/ 13748658 h 13748658"/>
              <a:gd name="connsiteX4" fmla="*/ 16329 w 15308960"/>
              <a:gd name="connsiteY4" fmla="*/ 0 h 13748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08960" h="13748658">
                <a:moveTo>
                  <a:pt x="16329" y="0"/>
                </a:moveTo>
                <a:lnTo>
                  <a:pt x="10513440" y="16329"/>
                </a:lnTo>
                <a:lnTo>
                  <a:pt x="15308960" y="13732329"/>
                </a:lnTo>
                <a:lnTo>
                  <a:pt x="0" y="13748658"/>
                </a:lnTo>
                <a:lnTo>
                  <a:pt x="1632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1047020"/>
            <a:ext cx="3191608" cy="274112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712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8" name="Tijdelijke aanduiding voor afbeelding 4">
            <a:extLst>
              <a:ext uri="{FF2B5EF4-FFF2-40B4-BE49-F238E27FC236}">
                <a16:creationId xmlns:a16="http://schemas.microsoft.com/office/drawing/2014/main" id="{0F07F5A2-00F8-0048-96CC-5B0E2B0A818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15054" y="951412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afbeelding 4">
            <a:extLst>
              <a:ext uri="{FF2B5EF4-FFF2-40B4-BE49-F238E27FC236}">
                <a16:creationId xmlns:a16="http://schemas.microsoft.com/office/drawing/2014/main" id="{FE727A0B-9547-E246-913D-6A213065FE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335983" y="1978303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5" name="Tijdelijke aanduiding voor afbeelding 4">
            <a:extLst>
              <a:ext uri="{FF2B5EF4-FFF2-40B4-BE49-F238E27FC236}">
                <a16:creationId xmlns:a16="http://schemas.microsoft.com/office/drawing/2014/main" id="{446BA4EF-DA25-A240-8C81-A9C4C9E5816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681849" y="3005181"/>
            <a:ext cx="652092" cy="6520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CEE8C4C8-F25B-D940-A872-144C9E68043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866514" y="951750"/>
            <a:ext cx="3613591" cy="65201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9">
            <a:extLst>
              <a:ext uri="{FF2B5EF4-FFF2-40B4-BE49-F238E27FC236}">
                <a16:creationId xmlns:a16="http://schemas.microsoft.com/office/drawing/2014/main" id="{672C86A2-0486-DF4A-AAF7-65E53ED195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203239" y="1972350"/>
            <a:ext cx="3613591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A2CCAF70-A5C6-BB41-A7B1-B92A30DF89C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36359" y="3009150"/>
            <a:ext cx="3431805" cy="65205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700" cap="all" baseline="0"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70DF6A5-0573-47EE-B8F4-70D97BD01D76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F3F9008-57C4-43B0-BC8D-5342ED158A5D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2" name="Afbeelding 21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51930AD4-6E7E-428C-B3F7-67ED463647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07266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3396662"/>
            <a:ext cx="9150944" cy="1747230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11430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1053548 h 4675608"/>
              <a:gd name="connsiteX0" fmla="*/ 0 w 24498900"/>
              <a:gd name="connsiteY0" fmla="*/ 1053548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16329 w 24498900"/>
              <a:gd name="connsiteY3" fmla="*/ 4675608 h 4675608"/>
              <a:gd name="connsiteX4" fmla="*/ 0 w 24498900"/>
              <a:gd name="connsiteY4" fmla="*/ 1053548 h 4675608"/>
              <a:gd name="connsiteX0" fmla="*/ 0 w 24498900"/>
              <a:gd name="connsiteY0" fmla="*/ 1037219 h 4659279"/>
              <a:gd name="connsiteX1" fmla="*/ 24384600 w 24498900"/>
              <a:gd name="connsiteY1" fmla="*/ 0 h 4659279"/>
              <a:gd name="connsiteX2" fmla="*/ 24498900 w 24498900"/>
              <a:gd name="connsiteY2" fmla="*/ 4659279 h 4659279"/>
              <a:gd name="connsiteX3" fmla="*/ 16329 w 24498900"/>
              <a:gd name="connsiteY3" fmla="*/ 4659279 h 4659279"/>
              <a:gd name="connsiteX4" fmla="*/ 0 w 24498900"/>
              <a:gd name="connsiteY4" fmla="*/ 1037219 h 4659279"/>
              <a:gd name="connsiteX0" fmla="*/ 0 w 24400929"/>
              <a:gd name="connsiteY0" fmla="*/ 1037219 h 4659279"/>
              <a:gd name="connsiteX1" fmla="*/ 24384600 w 24400929"/>
              <a:gd name="connsiteY1" fmla="*/ 0 h 4659279"/>
              <a:gd name="connsiteX2" fmla="*/ 24400929 w 24400929"/>
              <a:gd name="connsiteY2" fmla="*/ 4642950 h 4659279"/>
              <a:gd name="connsiteX3" fmla="*/ 16329 w 24400929"/>
              <a:gd name="connsiteY3" fmla="*/ 4659279 h 4659279"/>
              <a:gd name="connsiteX4" fmla="*/ 0 w 24400929"/>
              <a:gd name="connsiteY4" fmla="*/ 1037219 h 465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59279">
                <a:moveTo>
                  <a:pt x="0" y="1037219"/>
                </a:moveTo>
                <a:lnTo>
                  <a:pt x="24384600" y="0"/>
                </a:lnTo>
                <a:lnTo>
                  <a:pt x="24400929" y="4642950"/>
                </a:lnTo>
                <a:lnTo>
                  <a:pt x="16329" y="4659279"/>
                </a:lnTo>
                <a:lnTo>
                  <a:pt x="0" y="10372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9850" y="0"/>
            <a:ext cx="6041290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63686 w 19456416"/>
              <a:gd name="connsiteY3" fmla="*/ 13683342 h 13716000"/>
              <a:gd name="connsiteX4" fmla="*/ 0 w 19456416"/>
              <a:gd name="connsiteY4" fmla="*/ 0 h 13716000"/>
              <a:gd name="connsiteX0" fmla="*/ 114299 w 16092730"/>
              <a:gd name="connsiteY0" fmla="*/ 0 h 13716000"/>
              <a:gd name="connsiteX1" fmla="*/ 11297210 w 16092730"/>
              <a:gd name="connsiteY1" fmla="*/ 0 h 13716000"/>
              <a:gd name="connsiteX2" fmla="*/ 16092730 w 16092730"/>
              <a:gd name="connsiteY2" fmla="*/ 13716000 h 13716000"/>
              <a:gd name="connsiteX3" fmla="*/ 0 w 16092730"/>
              <a:gd name="connsiteY3" fmla="*/ 13683342 h 13716000"/>
              <a:gd name="connsiteX4" fmla="*/ 114299 w 16092730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1 w 16092731"/>
              <a:gd name="connsiteY3" fmla="*/ 13683342 h 13716000"/>
              <a:gd name="connsiteX4" fmla="*/ 0 w 16092731"/>
              <a:gd name="connsiteY4" fmla="*/ 0 h 13716000"/>
              <a:gd name="connsiteX0" fmla="*/ 0 w 16092731"/>
              <a:gd name="connsiteY0" fmla="*/ 0 h 13716000"/>
              <a:gd name="connsiteX1" fmla="*/ 11297211 w 16092731"/>
              <a:gd name="connsiteY1" fmla="*/ 0 h 13716000"/>
              <a:gd name="connsiteX2" fmla="*/ 16092731 w 16092731"/>
              <a:gd name="connsiteY2" fmla="*/ 13716000 h 13716000"/>
              <a:gd name="connsiteX3" fmla="*/ 32659 w 16092731"/>
              <a:gd name="connsiteY3" fmla="*/ 13699670 h 13716000"/>
              <a:gd name="connsiteX4" fmla="*/ 0 w 16092731"/>
              <a:gd name="connsiteY4" fmla="*/ 0 h 13716000"/>
              <a:gd name="connsiteX0" fmla="*/ 16327 w 16109058"/>
              <a:gd name="connsiteY0" fmla="*/ 0 h 13748656"/>
              <a:gd name="connsiteX1" fmla="*/ 11313538 w 16109058"/>
              <a:gd name="connsiteY1" fmla="*/ 0 h 13748656"/>
              <a:gd name="connsiteX2" fmla="*/ 16109058 w 16109058"/>
              <a:gd name="connsiteY2" fmla="*/ 13716000 h 13748656"/>
              <a:gd name="connsiteX3" fmla="*/ 0 w 16109058"/>
              <a:gd name="connsiteY3" fmla="*/ 13748656 h 13748656"/>
              <a:gd name="connsiteX4" fmla="*/ 16327 w 16109058"/>
              <a:gd name="connsiteY4" fmla="*/ 0 h 13748656"/>
              <a:gd name="connsiteX0" fmla="*/ 16327 w 16109058"/>
              <a:gd name="connsiteY0" fmla="*/ 0 h 13716000"/>
              <a:gd name="connsiteX1" fmla="*/ 11313538 w 16109058"/>
              <a:gd name="connsiteY1" fmla="*/ 0 h 13716000"/>
              <a:gd name="connsiteX2" fmla="*/ 16109058 w 16109058"/>
              <a:gd name="connsiteY2" fmla="*/ 13716000 h 13716000"/>
              <a:gd name="connsiteX3" fmla="*/ 0 w 16109058"/>
              <a:gd name="connsiteY3" fmla="*/ 13699670 h 13716000"/>
              <a:gd name="connsiteX4" fmla="*/ 16327 w 16109058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16000">
                <a:moveTo>
                  <a:pt x="16327" y="0"/>
                </a:moveTo>
                <a:lnTo>
                  <a:pt x="11313538" y="0"/>
                </a:lnTo>
                <a:lnTo>
                  <a:pt x="16109058" y="13716000"/>
                </a:lnTo>
                <a:lnTo>
                  <a:pt x="0" y="13699670"/>
                </a:lnTo>
                <a:cubicBezTo>
                  <a:pt x="0" y="9138556"/>
                  <a:pt x="16327" y="4561114"/>
                  <a:pt x="16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098165" y="742594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698094" y="1900233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288490" y="308315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326691" y="885601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326691" y="1126399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9" name="Tijdelijke aanduiding voor tekst 9">
            <a:extLst>
              <a:ext uri="{FF2B5EF4-FFF2-40B4-BE49-F238E27FC236}">
                <a16:creationId xmlns:a16="http://schemas.microsoft.com/office/drawing/2014/main" id="{4C68B6DB-7BF3-4047-89B8-DD0510DC66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26606" y="2043239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0" name="Tijdelijke aanduiding voor tekst 10">
            <a:extLst>
              <a:ext uri="{FF2B5EF4-FFF2-40B4-BE49-F238E27FC236}">
                <a16:creationId xmlns:a16="http://schemas.microsoft.com/office/drawing/2014/main" id="{FDB5FECB-B3E5-0D48-AC88-81571F9726E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926606" y="2284038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1" name="Tijdelijke aanduiding voor tekst 9">
            <a:extLst>
              <a:ext uri="{FF2B5EF4-FFF2-40B4-BE49-F238E27FC236}">
                <a16:creationId xmlns:a16="http://schemas.microsoft.com/office/drawing/2014/main" id="{BB29D36A-AA62-C14C-9087-04E388F791A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17016" y="3226163"/>
            <a:ext cx="3093956" cy="24247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2" name="Tijdelijke aanduiding voor tekst 10">
            <a:extLst>
              <a:ext uri="{FF2B5EF4-FFF2-40B4-BE49-F238E27FC236}">
                <a16:creationId xmlns:a16="http://schemas.microsoft.com/office/drawing/2014/main" id="{FA7ADB12-F2E5-9843-BC16-A5AE78BDCDF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17016" y="3466962"/>
            <a:ext cx="3093956" cy="578219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BEF5583-F8B1-564F-9AE4-47576AA69A53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ep 24">
            <a:extLst>
              <a:ext uri="{FF2B5EF4-FFF2-40B4-BE49-F238E27FC236}">
                <a16:creationId xmlns:a16="http://schemas.microsoft.com/office/drawing/2014/main" id="{6A6B2C92-53B7-4847-ACA5-A4E33E8EEFF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FD83AF92-0F0A-4843-924A-290101ED6BD2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27" name="Afbeelding 26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C0FAE219-6E8C-48B7-9E86-D9BED55236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83906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+IMG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C9F31F9-3F4E-F049-8317-6E74F3282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8"/>
            <a:ext cx="9144000" cy="5143165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5801"/>
            <a:ext cx="3093956" cy="365263"/>
          </a:xfrm>
        </p:spPr>
        <p:txBody>
          <a:bodyPr lIns="0" tIns="0" rIns="0" bIns="0" anchor="t" anchorCtr="0">
            <a:noAutofit/>
          </a:bodyPr>
          <a:lstStyle>
            <a:lvl1pPr algn="l">
              <a:defRPr sz="1575" b="0" i="0" cap="all" baseline="0">
                <a:solidFill>
                  <a:schemeClr val="bg1"/>
                </a:solidFill>
                <a:latin typeface="Flanders Art Serif Pro Medium" pitchFamily="2" charset="77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D28D0149-3A97-604B-9BE6-E2DBFB80D1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-1020000">
            <a:off x="145999" y="144315"/>
            <a:ext cx="540035" cy="540000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375" baseline="0"/>
            </a:lvl1pPr>
          </a:lstStyle>
          <a:p>
            <a:endParaRPr lang="nl-BE"/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302A52F0-F44A-A149-993E-6B15F4E4B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4426" y="1257296"/>
            <a:ext cx="2667774" cy="3171528"/>
          </a:xfrm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2100" baseline="0">
                <a:latin typeface="Flanders Art Serif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6CCD32A-839E-4E27-8E1B-E4F90043B899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603F7F-2DA2-4EAB-AB52-71CE5F6CF674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8" name="Afbeelding 17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1F6E9971-68D1-4D54-A496-E37E907E18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22852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opsomming-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1290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3102429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3102429 w 19456416"/>
              <a:gd name="connsiteY4" fmla="*/ 0 h 13716000"/>
              <a:gd name="connsiteX0" fmla="*/ 0 w 16353987"/>
              <a:gd name="connsiteY0" fmla="*/ 0 h 13764986"/>
              <a:gd name="connsiteX1" fmla="*/ 11558467 w 16353987"/>
              <a:gd name="connsiteY1" fmla="*/ 0 h 13764986"/>
              <a:gd name="connsiteX2" fmla="*/ 16353987 w 16353987"/>
              <a:gd name="connsiteY2" fmla="*/ 13716000 h 13764986"/>
              <a:gd name="connsiteX3" fmla="*/ 261257 w 16353987"/>
              <a:gd name="connsiteY3" fmla="*/ 13764986 h 13764986"/>
              <a:gd name="connsiteX4" fmla="*/ 0 w 16353987"/>
              <a:gd name="connsiteY4" fmla="*/ 0 h 13764986"/>
              <a:gd name="connsiteX0" fmla="*/ 130629 w 16092730"/>
              <a:gd name="connsiteY0" fmla="*/ 0 h 13781315"/>
              <a:gd name="connsiteX1" fmla="*/ 11297210 w 16092730"/>
              <a:gd name="connsiteY1" fmla="*/ 16329 h 13781315"/>
              <a:gd name="connsiteX2" fmla="*/ 16092730 w 16092730"/>
              <a:gd name="connsiteY2" fmla="*/ 13732329 h 13781315"/>
              <a:gd name="connsiteX3" fmla="*/ 0 w 16092730"/>
              <a:gd name="connsiteY3" fmla="*/ 13781315 h 13781315"/>
              <a:gd name="connsiteX4" fmla="*/ 130629 w 16092730"/>
              <a:gd name="connsiteY4" fmla="*/ 0 h 13781315"/>
              <a:gd name="connsiteX0" fmla="*/ 0 w 16109058"/>
              <a:gd name="connsiteY0" fmla="*/ 0 h 13781315"/>
              <a:gd name="connsiteX1" fmla="*/ 11313538 w 16109058"/>
              <a:gd name="connsiteY1" fmla="*/ 16329 h 13781315"/>
              <a:gd name="connsiteX2" fmla="*/ 16109058 w 16109058"/>
              <a:gd name="connsiteY2" fmla="*/ 13732329 h 13781315"/>
              <a:gd name="connsiteX3" fmla="*/ 16328 w 16109058"/>
              <a:gd name="connsiteY3" fmla="*/ 13781315 h 13781315"/>
              <a:gd name="connsiteX4" fmla="*/ 0 w 16109058"/>
              <a:gd name="connsiteY4" fmla="*/ 0 h 13781315"/>
              <a:gd name="connsiteX0" fmla="*/ 0 w 16109058"/>
              <a:gd name="connsiteY0" fmla="*/ 0 h 13732329"/>
              <a:gd name="connsiteX1" fmla="*/ 11313538 w 16109058"/>
              <a:gd name="connsiteY1" fmla="*/ 16329 h 13732329"/>
              <a:gd name="connsiteX2" fmla="*/ 16109058 w 16109058"/>
              <a:gd name="connsiteY2" fmla="*/ 13732329 h 13732329"/>
              <a:gd name="connsiteX3" fmla="*/ 16328 w 16109058"/>
              <a:gd name="connsiteY3" fmla="*/ 13732329 h 13732329"/>
              <a:gd name="connsiteX4" fmla="*/ 0 w 16109058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09058" h="13732329">
                <a:moveTo>
                  <a:pt x="0" y="0"/>
                </a:moveTo>
                <a:lnTo>
                  <a:pt x="11313538" y="16329"/>
                </a:lnTo>
                <a:lnTo>
                  <a:pt x="16109058" y="13732329"/>
                </a:lnTo>
                <a:lnTo>
                  <a:pt x="16328" y="13732329"/>
                </a:lnTo>
                <a:cubicBezTo>
                  <a:pt x="10885" y="9138557"/>
                  <a:pt x="5443" y="4593772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4766" y="1934558"/>
            <a:ext cx="9150944" cy="3206892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114300 w 24613200"/>
              <a:gd name="connsiteY0" fmla="*/ 57343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4300 w 24613200"/>
              <a:gd name="connsiteY4" fmla="*/ 573430 h 4675608"/>
              <a:gd name="connsiteX0" fmla="*/ 0 w 24498900"/>
              <a:gd name="connsiteY0" fmla="*/ 573430 h 4675608"/>
              <a:gd name="connsiteX1" fmla="*/ 24498900 w 24498900"/>
              <a:gd name="connsiteY1" fmla="*/ 0 h 4675608"/>
              <a:gd name="connsiteX2" fmla="*/ 24498900 w 24498900"/>
              <a:gd name="connsiteY2" fmla="*/ 4675608 h 4675608"/>
              <a:gd name="connsiteX3" fmla="*/ 0 w 24498900"/>
              <a:gd name="connsiteY3" fmla="*/ 4631476 h 4675608"/>
              <a:gd name="connsiteX4" fmla="*/ 0 w 24498900"/>
              <a:gd name="connsiteY4" fmla="*/ 573430 h 4675608"/>
              <a:gd name="connsiteX0" fmla="*/ 0 w 24498900"/>
              <a:gd name="connsiteY0" fmla="*/ 573430 h 4631476"/>
              <a:gd name="connsiteX1" fmla="*/ 24498900 w 24498900"/>
              <a:gd name="connsiteY1" fmla="*/ 0 h 4631476"/>
              <a:gd name="connsiteX2" fmla="*/ 24384600 w 24498900"/>
              <a:gd name="connsiteY2" fmla="*/ 4622649 h 4631476"/>
              <a:gd name="connsiteX3" fmla="*/ 0 w 24498900"/>
              <a:gd name="connsiteY3" fmla="*/ 4631476 h 4631476"/>
              <a:gd name="connsiteX4" fmla="*/ 0 w 24498900"/>
              <a:gd name="connsiteY4" fmla="*/ 573430 h 4631476"/>
              <a:gd name="connsiteX0" fmla="*/ 0 w 24433586"/>
              <a:gd name="connsiteY0" fmla="*/ 573430 h 4631476"/>
              <a:gd name="connsiteX1" fmla="*/ 24433586 w 24433586"/>
              <a:gd name="connsiteY1" fmla="*/ 0 h 4631476"/>
              <a:gd name="connsiteX2" fmla="*/ 24384600 w 24433586"/>
              <a:gd name="connsiteY2" fmla="*/ 4622649 h 4631476"/>
              <a:gd name="connsiteX3" fmla="*/ 0 w 24433586"/>
              <a:gd name="connsiteY3" fmla="*/ 4631476 h 4631476"/>
              <a:gd name="connsiteX4" fmla="*/ 0 w 24433586"/>
              <a:gd name="connsiteY4" fmla="*/ 573430 h 4631476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  <a:gd name="connsiteX0" fmla="*/ 0 w 24400929"/>
              <a:gd name="connsiteY0" fmla="*/ 564603 h 4622649"/>
              <a:gd name="connsiteX1" fmla="*/ 24400929 w 24400929"/>
              <a:gd name="connsiteY1" fmla="*/ 0 h 4622649"/>
              <a:gd name="connsiteX2" fmla="*/ 24384600 w 24400929"/>
              <a:gd name="connsiteY2" fmla="*/ 4613822 h 4622649"/>
              <a:gd name="connsiteX3" fmla="*/ 0 w 24400929"/>
              <a:gd name="connsiteY3" fmla="*/ 4622649 h 4622649"/>
              <a:gd name="connsiteX4" fmla="*/ 0 w 24400929"/>
              <a:gd name="connsiteY4" fmla="*/ 564603 h 462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0929" h="4622649">
                <a:moveTo>
                  <a:pt x="0" y="564603"/>
                </a:moveTo>
                <a:lnTo>
                  <a:pt x="24400929" y="0"/>
                </a:lnTo>
                <a:lnTo>
                  <a:pt x="24384600" y="4613822"/>
                </a:lnTo>
                <a:lnTo>
                  <a:pt x="0" y="4622649"/>
                </a:lnTo>
                <a:lnTo>
                  <a:pt x="0" y="5646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2CAF0322-D61C-CF4A-B600-B09F14B33EE7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19" name="Tijdelijke aanduiding voor afbeelding 4">
            <a:extLst>
              <a:ext uri="{FF2B5EF4-FFF2-40B4-BE49-F238E27FC236}">
                <a16:creationId xmlns:a16="http://schemas.microsoft.com/office/drawing/2014/main" id="{8B912102-9D25-844D-B33B-B0F1D6B4E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106357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0" name="Tijdelijke aanduiding voor afbeelding 4">
            <a:extLst>
              <a:ext uri="{FF2B5EF4-FFF2-40B4-BE49-F238E27FC236}">
                <a16:creationId xmlns:a16="http://schemas.microsoft.com/office/drawing/2014/main" id="{5C8F3EA5-AEEA-7344-9B6F-9C775118630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96616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1" name="Tijdelijke aanduiding voor afbeelding 4">
            <a:extLst>
              <a:ext uri="{FF2B5EF4-FFF2-40B4-BE49-F238E27FC236}">
                <a16:creationId xmlns:a16="http://schemas.microsoft.com/office/drawing/2014/main" id="{F05BB736-0318-6344-845F-60A1B40E2A4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090250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1051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14425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23" name="Tijdelijke aanduiding voor afbeelding 4">
            <a:extLst>
              <a:ext uri="{FF2B5EF4-FFF2-40B4-BE49-F238E27FC236}">
                <a16:creationId xmlns:a16="http://schemas.microsoft.com/office/drawing/2014/main" id="{E351B884-85E2-3A42-BECE-12963E8D80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7083871" y="1843087"/>
            <a:ext cx="962086" cy="962024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accent1"/>
            </a:solidFill>
          </a:ln>
        </p:spPr>
        <p:txBody>
          <a:bodyPr lIns="0" tIns="0" rIns="0" bIns="0">
            <a:noAutofit/>
          </a:bodyPr>
          <a:lstStyle>
            <a:lvl1pPr marL="0" indent="0" algn="ctr">
              <a:buFontTx/>
              <a:buNone/>
              <a:defRPr sz="563" baseline="0">
                <a:solidFill>
                  <a:schemeClr val="bg1"/>
                </a:solidFill>
              </a:defRPr>
            </a:lvl1pPr>
          </a:lstStyle>
          <a:p>
            <a:endParaRPr lang="nl-BE"/>
          </a:p>
        </p:txBody>
      </p:sp>
      <p:sp>
        <p:nvSpPr>
          <p:cNvPr id="24" name="Tijdelijke aanduiding voor tekst 9">
            <a:extLst>
              <a:ext uri="{FF2B5EF4-FFF2-40B4-BE49-F238E27FC236}">
                <a16:creationId xmlns:a16="http://schemas.microsoft.com/office/drawing/2014/main" id="{62708F5E-4515-6E49-A7BD-5558A5E1E5C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70129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5" name="Tijdelijke aanduiding voor tekst 10">
            <a:extLst>
              <a:ext uri="{FF2B5EF4-FFF2-40B4-BE49-F238E27FC236}">
                <a16:creationId xmlns:a16="http://schemas.microsoft.com/office/drawing/2014/main" id="{1070DC98-7C84-C341-A3F9-3879DBA175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70129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6" name="Tijdelijke aanduiding voor tekst 9">
            <a:extLst>
              <a:ext uri="{FF2B5EF4-FFF2-40B4-BE49-F238E27FC236}">
                <a16:creationId xmlns:a16="http://schemas.microsoft.com/office/drawing/2014/main" id="{60056A1D-B766-0E48-A696-529D3B98108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688168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27" name="Tijdelijke aanduiding voor tekst 10">
            <a:extLst>
              <a:ext uri="{FF2B5EF4-FFF2-40B4-BE49-F238E27FC236}">
                <a16:creationId xmlns:a16="http://schemas.microsoft.com/office/drawing/2014/main" id="{2D4362DB-EF3C-C746-96A9-FC9F96F9FE5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688167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28" name="Tijdelijke aanduiding voor tekst 9">
            <a:extLst>
              <a:ext uri="{FF2B5EF4-FFF2-40B4-BE49-F238E27FC236}">
                <a16:creationId xmlns:a16="http://schemas.microsoft.com/office/drawing/2014/main" id="{92FDDA4B-9BA2-DF4C-A1BB-5E81B2A56B7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678036" y="2982761"/>
            <a:ext cx="1752711" cy="242473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1575" cap="all" baseline="0">
                <a:solidFill>
                  <a:schemeClr val="accent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34" name="Tijdelijke aanduiding voor tekst 10">
            <a:extLst>
              <a:ext uri="{FF2B5EF4-FFF2-40B4-BE49-F238E27FC236}">
                <a16:creationId xmlns:a16="http://schemas.microsoft.com/office/drawing/2014/main" id="{7FDBB1FB-5CE5-4E42-A403-C8528C2C11D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678036" y="3310161"/>
            <a:ext cx="1749714" cy="833436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grpSp>
        <p:nvGrpSpPr>
          <p:cNvPr id="32" name="Groep 31">
            <a:extLst>
              <a:ext uri="{FF2B5EF4-FFF2-40B4-BE49-F238E27FC236}">
                <a16:creationId xmlns:a16="http://schemas.microsoft.com/office/drawing/2014/main" id="{DCE29C3F-41C2-4D82-9515-BE9200E20227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4A504F47-1F5D-4E2E-9FA2-E23F96B5F060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36" name="Afbeelding 35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69C77DD6-0265-43A8-B4C8-910C6E91D0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928655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Titel+Tekstx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E00103FA-706A-A74D-9AB7-73D79F55B2BF}"/>
              </a:ext>
            </a:extLst>
          </p:cNvPr>
          <p:cNvSpPr/>
          <p:nvPr userDrawn="1"/>
        </p:nvSpPr>
        <p:spPr>
          <a:xfrm>
            <a:off x="-9773" y="1297296"/>
            <a:ext cx="9142969" cy="3850956"/>
          </a:xfrm>
          <a:custGeom>
            <a:avLst/>
            <a:gdLst>
              <a:gd name="connsiteX0" fmla="*/ 0 w 24613200"/>
              <a:gd name="connsiteY0" fmla="*/ 0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0 h 4675608"/>
              <a:gd name="connsiteX0" fmla="*/ 0 w 24613200"/>
              <a:gd name="connsiteY0" fmla="*/ 1053548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1053548 h 4675608"/>
              <a:gd name="connsiteX0" fmla="*/ 0 w 24613200"/>
              <a:gd name="connsiteY0" fmla="*/ 58225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582257 h 4675608"/>
              <a:gd name="connsiteX0" fmla="*/ 0 w 24613200"/>
              <a:gd name="connsiteY0" fmla="*/ 496077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0 w 24613200"/>
              <a:gd name="connsiteY4" fmla="*/ 496077 h 4675608"/>
              <a:gd name="connsiteX0" fmla="*/ 21265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21265 w 24613200"/>
              <a:gd name="connsiteY4" fmla="*/ 476926 h 4675608"/>
              <a:gd name="connsiteX0" fmla="*/ 119236 w 24613200"/>
              <a:gd name="connsiteY0" fmla="*/ 476926 h 4675608"/>
              <a:gd name="connsiteX1" fmla="*/ 24613200 w 24613200"/>
              <a:gd name="connsiteY1" fmla="*/ 0 h 4675608"/>
              <a:gd name="connsiteX2" fmla="*/ 24613200 w 24613200"/>
              <a:gd name="connsiteY2" fmla="*/ 4675608 h 4675608"/>
              <a:gd name="connsiteX3" fmla="*/ 0 w 24613200"/>
              <a:gd name="connsiteY3" fmla="*/ 4675608 h 4675608"/>
              <a:gd name="connsiteX4" fmla="*/ 119236 w 24613200"/>
              <a:gd name="connsiteY4" fmla="*/ 476926 h 4675608"/>
              <a:gd name="connsiteX0" fmla="*/ 0 w 24493964"/>
              <a:gd name="connsiteY0" fmla="*/ 476926 h 4675608"/>
              <a:gd name="connsiteX1" fmla="*/ 24493964 w 24493964"/>
              <a:gd name="connsiteY1" fmla="*/ 0 h 4675608"/>
              <a:gd name="connsiteX2" fmla="*/ 24493964 w 24493964"/>
              <a:gd name="connsiteY2" fmla="*/ 4675608 h 4675608"/>
              <a:gd name="connsiteX3" fmla="*/ 11392 w 24493964"/>
              <a:gd name="connsiteY3" fmla="*/ 4624140 h 4675608"/>
              <a:gd name="connsiteX4" fmla="*/ 0 w 24493964"/>
              <a:gd name="connsiteY4" fmla="*/ 476926 h 4675608"/>
              <a:gd name="connsiteX0" fmla="*/ 0 w 24493964"/>
              <a:gd name="connsiteY0" fmla="*/ 476926 h 4624140"/>
              <a:gd name="connsiteX1" fmla="*/ 24493964 w 24493964"/>
              <a:gd name="connsiteY1" fmla="*/ 0 h 4624140"/>
              <a:gd name="connsiteX2" fmla="*/ 24379664 w 24493964"/>
              <a:gd name="connsiteY2" fmla="*/ 4616787 h 4624140"/>
              <a:gd name="connsiteX3" fmla="*/ 11392 w 24493964"/>
              <a:gd name="connsiteY3" fmla="*/ 4624140 h 4624140"/>
              <a:gd name="connsiteX4" fmla="*/ 0 w 24493964"/>
              <a:gd name="connsiteY4" fmla="*/ 476926 h 4624140"/>
              <a:gd name="connsiteX0" fmla="*/ 0 w 24379664"/>
              <a:gd name="connsiteY0" fmla="*/ 476926 h 4624140"/>
              <a:gd name="connsiteX1" fmla="*/ 24330678 w 24379664"/>
              <a:gd name="connsiteY1" fmla="*/ 0 h 4624140"/>
              <a:gd name="connsiteX2" fmla="*/ 24379664 w 24379664"/>
              <a:gd name="connsiteY2" fmla="*/ 4616787 h 4624140"/>
              <a:gd name="connsiteX3" fmla="*/ 11392 w 24379664"/>
              <a:gd name="connsiteY3" fmla="*/ 4624140 h 4624140"/>
              <a:gd name="connsiteX4" fmla="*/ 0 w 24379664"/>
              <a:gd name="connsiteY4" fmla="*/ 476926 h 4624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79664" h="4624140">
                <a:moveTo>
                  <a:pt x="0" y="476926"/>
                </a:moveTo>
                <a:lnTo>
                  <a:pt x="24330678" y="0"/>
                </a:lnTo>
                <a:lnTo>
                  <a:pt x="24379664" y="4616787"/>
                </a:lnTo>
                <a:lnTo>
                  <a:pt x="11392" y="4624140"/>
                </a:lnTo>
                <a:cubicBezTo>
                  <a:pt x="7595" y="3241735"/>
                  <a:pt x="3797" y="1859331"/>
                  <a:pt x="0" y="4769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 flipH="1">
            <a:off x="3102992" y="-6123"/>
            <a:ext cx="6048155" cy="5149623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3347357 w 19456416"/>
              <a:gd name="connsiteY3" fmla="*/ 13716000 h 13716000"/>
              <a:gd name="connsiteX4" fmla="*/ 0 w 19456416"/>
              <a:gd name="connsiteY4" fmla="*/ 0 h 13716000"/>
              <a:gd name="connsiteX0" fmla="*/ 32657 w 16109059"/>
              <a:gd name="connsiteY0" fmla="*/ 16328 h 13716000"/>
              <a:gd name="connsiteX1" fmla="*/ 11313539 w 16109059"/>
              <a:gd name="connsiteY1" fmla="*/ 0 h 13716000"/>
              <a:gd name="connsiteX2" fmla="*/ 16109059 w 16109059"/>
              <a:gd name="connsiteY2" fmla="*/ 13716000 h 13716000"/>
              <a:gd name="connsiteX3" fmla="*/ 0 w 16109059"/>
              <a:gd name="connsiteY3" fmla="*/ 13716000 h 13716000"/>
              <a:gd name="connsiteX4" fmla="*/ 32657 w 16109059"/>
              <a:gd name="connsiteY4" fmla="*/ 16328 h 13716000"/>
              <a:gd name="connsiteX0" fmla="*/ 3142 w 16112201"/>
              <a:gd name="connsiteY0" fmla="*/ 0 h 13716000"/>
              <a:gd name="connsiteX1" fmla="*/ 11316681 w 16112201"/>
              <a:gd name="connsiteY1" fmla="*/ 0 h 13716000"/>
              <a:gd name="connsiteX2" fmla="*/ 16112201 w 16112201"/>
              <a:gd name="connsiteY2" fmla="*/ 13716000 h 13716000"/>
              <a:gd name="connsiteX3" fmla="*/ 3142 w 16112201"/>
              <a:gd name="connsiteY3" fmla="*/ 13716000 h 13716000"/>
              <a:gd name="connsiteX4" fmla="*/ 3142 w 16112201"/>
              <a:gd name="connsiteY4" fmla="*/ 0 h 13716000"/>
              <a:gd name="connsiteX0" fmla="*/ 1977 w 16127364"/>
              <a:gd name="connsiteY0" fmla="*/ 0 h 13732329"/>
              <a:gd name="connsiteX1" fmla="*/ 11331844 w 16127364"/>
              <a:gd name="connsiteY1" fmla="*/ 16329 h 13732329"/>
              <a:gd name="connsiteX2" fmla="*/ 16127364 w 16127364"/>
              <a:gd name="connsiteY2" fmla="*/ 13732329 h 13732329"/>
              <a:gd name="connsiteX3" fmla="*/ 18305 w 16127364"/>
              <a:gd name="connsiteY3" fmla="*/ 13732329 h 13732329"/>
              <a:gd name="connsiteX4" fmla="*/ 1977 w 16127364"/>
              <a:gd name="connsiteY4" fmla="*/ 0 h 13732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27364" h="13732329">
                <a:moveTo>
                  <a:pt x="1977" y="0"/>
                </a:moveTo>
                <a:lnTo>
                  <a:pt x="11331844" y="16329"/>
                </a:lnTo>
                <a:lnTo>
                  <a:pt x="16127364" y="13732329"/>
                </a:lnTo>
                <a:lnTo>
                  <a:pt x="18305" y="13732329"/>
                </a:lnTo>
                <a:cubicBezTo>
                  <a:pt x="29191" y="9165772"/>
                  <a:pt x="-8909" y="4566557"/>
                  <a:pt x="19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750" rtlCol="0" anchor="ctr"/>
          <a:lstStyle/>
          <a:p>
            <a:pPr algn="ctr"/>
            <a:endParaRPr lang="nl-BE" sz="1800"/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4B8B8B8F-91EC-4042-AFC6-5594D521AF94}"/>
              </a:ext>
            </a:extLst>
          </p:cNvPr>
          <p:cNvCxnSpPr>
            <a:cxnSpLocks/>
          </p:cNvCxnSpPr>
          <p:nvPr userDrawn="1"/>
        </p:nvCxnSpPr>
        <p:spPr>
          <a:xfrm flipV="1">
            <a:off x="-214" y="4546658"/>
            <a:ext cx="9144614" cy="4003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84B73510-C749-6646-8714-572D5F410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82362" y="4757765"/>
            <a:ext cx="1480182" cy="192253"/>
          </a:xfrm>
          <a:prstGeom prst="rect">
            <a:avLst/>
          </a:prstGeom>
        </p:spPr>
      </p:pic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66F04BA5-469B-6746-90F7-115E212A4FC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4426" y="2259751"/>
            <a:ext cx="3745144" cy="1450184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2625" cap="none" baseline="0">
                <a:solidFill>
                  <a:schemeClr val="tx1"/>
                </a:solidFill>
                <a:latin typeface="Flanders Art Serif Pro Medium" pitchFamily="2" charset="77"/>
              </a:defRPr>
            </a:lvl1pPr>
          </a:lstStyle>
          <a:p>
            <a:endParaRPr lang="nl-BE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31B54F6B-2F43-E246-9A6D-30417B6789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6132" y="2473416"/>
            <a:ext cx="3745144" cy="1298484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10000"/>
              </a:lnSpc>
              <a:buNone/>
              <a:defRPr sz="1275" baseline="0">
                <a:latin typeface="Flanders Art Sans Pro Light" pitchFamily="2" charset="77"/>
              </a:defRPr>
            </a:lvl1pPr>
          </a:lstStyle>
          <a:p>
            <a:endParaRPr lang="nl-BE"/>
          </a:p>
        </p:txBody>
      </p:sp>
      <p:sp>
        <p:nvSpPr>
          <p:cNvPr id="33" name="Titel 1">
            <a:extLst>
              <a:ext uri="{FF2B5EF4-FFF2-40B4-BE49-F238E27FC236}">
                <a16:creationId xmlns:a16="http://schemas.microsoft.com/office/drawing/2014/main" id="{AB0964BA-FF16-314B-A42E-780AB72C68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426" y="686036"/>
            <a:ext cx="3303729" cy="1144854"/>
          </a:xfrm>
        </p:spPr>
        <p:txBody>
          <a:bodyPr lIns="0" tIns="0" rIns="0" bIns="0" anchor="t" anchorCtr="0">
            <a:noAutofit/>
          </a:bodyPr>
          <a:lstStyle>
            <a:lvl1pPr algn="l">
              <a:defRPr sz="3750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6A1284B5-177D-4C8B-9C22-3785B1C6A2DC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A87047E5-2F6E-499E-9D81-69298513C5E9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9" name="Afbeelding 18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F83B82DF-4BA3-4B5D-AD8D-E3340210B9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29883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io-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1C261988-F3C2-0A41-BA87-BE7DFB68AB97}"/>
              </a:ext>
            </a:extLst>
          </p:cNvPr>
          <p:cNvSpPr/>
          <p:nvPr userDrawn="1"/>
        </p:nvSpPr>
        <p:spPr>
          <a:xfrm>
            <a:off x="-1" y="0"/>
            <a:ext cx="7296631" cy="5143500"/>
          </a:xfrm>
          <a:custGeom>
            <a:avLst/>
            <a:gdLst>
              <a:gd name="connsiteX0" fmla="*/ 0 w 19456416"/>
              <a:gd name="connsiteY0" fmla="*/ 0 h 13716000"/>
              <a:gd name="connsiteX1" fmla="*/ 1945641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  <a:gd name="connsiteX0" fmla="*/ 0 w 19456416"/>
              <a:gd name="connsiteY0" fmla="*/ 0 h 13716000"/>
              <a:gd name="connsiteX1" fmla="*/ 14660896 w 19456416"/>
              <a:gd name="connsiteY1" fmla="*/ 0 h 13716000"/>
              <a:gd name="connsiteX2" fmla="*/ 19456416 w 19456416"/>
              <a:gd name="connsiteY2" fmla="*/ 13716000 h 13716000"/>
              <a:gd name="connsiteX3" fmla="*/ 0 w 19456416"/>
              <a:gd name="connsiteY3" fmla="*/ 13716000 h 13716000"/>
              <a:gd name="connsiteX4" fmla="*/ 0 w 19456416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456416" h="13716000">
                <a:moveTo>
                  <a:pt x="0" y="0"/>
                </a:moveTo>
                <a:lnTo>
                  <a:pt x="14660896" y="0"/>
                </a:lnTo>
                <a:lnTo>
                  <a:pt x="19456416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8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0D16B1-F2B8-964B-A1BE-BA41EDA80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75" y="876150"/>
            <a:ext cx="5707119" cy="2536588"/>
          </a:xfrm>
        </p:spPr>
        <p:txBody>
          <a:bodyPr lIns="0" tIns="0" rIns="0" bIns="0" anchor="t" anchorCtr="0">
            <a:noAutofit/>
          </a:bodyPr>
          <a:lstStyle>
            <a:lvl1pPr algn="l">
              <a:defRPr sz="6375" b="1" i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F2F196-C7EA-0941-9427-00F2502C1B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10223" y="923927"/>
            <a:ext cx="2333777" cy="904875"/>
          </a:xfrm>
          <a:prstGeom prst="rect">
            <a:avLst/>
          </a:prstGeom>
        </p:spPr>
      </p:pic>
      <p:pic>
        <p:nvPicPr>
          <p:cNvPr id="8" name="Afbeelding 7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B95D3E6-C6F7-4E32-A945-8686F04944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1044569" cy="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3106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Body Level One…"/>
          <p:cNvSpPr txBox="1">
            <a:spLocks noGrp="1"/>
          </p:cNvSpPr>
          <p:nvPr>
            <p:ph type="body" idx="1"/>
          </p:nvPr>
        </p:nvSpPr>
        <p:spPr>
          <a:xfrm>
            <a:off x="360000" y="1260000"/>
            <a:ext cx="7995340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7995340" cy="54000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9086864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_TEKSTSLIDE_titel boven (zonder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231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_TEKSTSLIDE (titel boven + teks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3" name="Tijdelijke aanduiding voor tekst 4">
            <a:extLst>
              <a:ext uri="{FF2B5EF4-FFF2-40B4-BE49-F238E27FC236}">
                <a16:creationId xmlns:a16="http://schemas.microsoft.com/office/drawing/2014/main" id="{D7E9FAB7-9770-424C-9513-3980BA23BB0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1" y="1361602"/>
            <a:ext cx="799534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038586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_TEKSTLIDE (tekst links + beeld 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4572001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27899943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_TEKSTLIDE (tekst rechts + beeld 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D8EB865A-83CF-BE40-9441-6A22E856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6" name="Tijdelijke aanduiding voor afbeelding 8">
            <a:extLst>
              <a:ext uri="{FF2B5EF4-FFF2-40B4-BE49-F238E27FC236}">
                <a16:creationId xmlns:a16="http://schemas.microsoft.com/office/drawing/2014/main" id="{28834C2F-D4D2-F84E-AB9B-8484E82F57FB}"/>
              </a:ext>
            </a:extLst>
          </p:cNvPr>
          <p:cNvSpPr>
            <a:spLocks noGrp="1"/>
          </p:cNvSpPr>
          <p:nvPr>
            <p:ph type="pic" sz="half" idx="13"/>
          </p:nvPr>
        </p:nvSpPr>
        <p:spPr>
          <a:xfrm>
            <a:off x="303030" y="1361602"/>
            <a:ext cx="4283241" cy="2918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E38BDBCA-38FC-7E40-8AC2-3C46ADC4829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32152" y="1361602"/>
            <a:ext cx="4027670" cy="2918300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/>
              <a:t>Calibri antraciet grijs, 20 pt</a:t>
            </a:r>
          </a:p>
          <a:p>
            <a:pPr lvl="1"/>
            <a:r>
              <a:rPr lang="nl-BE"/>
              <a:t>Calibri, antractiet grijs, 18 pt</a:t>
            </a:r>
          </a:p>
          <a:p>
            <a:pPr lvl="2"/>
            <a:r>
              <a:rPr lang="nl-BE"/>
              <a:t>Calibri, antraciet grijs, 16 pt </a:t>
            </a:r>
          </a:p>
        </p:txBody>
      </p:sp>
    </p:spTree>
    <p:extLst>
      <p:ext uri="{BB962C8B-B14F-4D97-AF65-F5344CB8AC3E}">
        <p14:creationId xmlns:p14="http://schemas.microsoft.com/office/powerpoint/2010/main" val="33711762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.6_TEKSTLIDE (drie kolommen + achtergro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6" name="Tijdelijke aanduiding voor tekst 4">
            <a:extLst>
              <a:ext uri="{FF2B5EF4-FFF2-40B4-BE49-F238E27FC236}">
                <a16:creationId xmlns:a16="http://schemas.microsoft.com/office/drawing/2014/main" id="{96CD30C3-DC28-400C-A49E-176E63724AD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938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4" name="Tijdelijke aanduiding voor tekst 4">
            <a:extLst>
              <a:ext uri="{FF2B5EF4-FFF2-40B4-BE49-F238E27FC236}">
                <a16:creationId xmlns:a16="http://schemas.microsoft.com/office/drawing/2014/main" id="{5D8FA13E-AFF2-4085-9D73-2E417BF6CC8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67000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B77492B6-1416-4A63-9386-FA96B47E28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5241" y="1361602"/>
            <a:ext cx="2610000" cy="2918300"/>
          </a:xfrm>
          <a:prstGeom prst="rect">
            <a:avLst/>
          </a:prstGeom>
          <a:solidFill>
            <a:srgbClr val="00B050">
              <a:alpha val="4000"/>
            </a:srgbClr>
          </a:solidFill>
        </p:spPr>
        <p:txBody>
          <a:bodyPr lIns="0" tIns="0" rIns="0" bIns="0"/>
          <a:lstStyle>
            <a:lvl1pPr>
              <a:defRPr sz="1600">
                <a:solidFill>
                  <a:srgbClr val="535353"/>
                </a:solidFill>
              </a:defRPr>
            </a:lvl1pPr>
            <a:lvl2pPr>
              <a:defRPr sz="1800">
                <a:solidFill>
                  <a:srgbClr val="535353"/>
                </a:solidFill>
              </a:defRPr>
            </a:lvl2pPr>
            <a:lvl3pPr>
              <a:defRPr sz="1600">
                <a:solidFill>
                  <a:srgbClr val="535353"/>
                </a:solidFill>
              </a:defRPr>
            </a:lvl3pPr>
          </a:lstStyle>
          <a:p>
            <a:r>
              <a:rPr lang="nl-BE" err="1"/>
              <a:t>Calibri</a:t>
            </a:r>
            <a:r>
              <a:rPr lang="nl-BE"/>
              <a:t> antraciet grijs, 16 </a:t>
            </a:r>
            <a:r>
              <a:rPr lang="nl-BE" err="1"/>
              <a:t>pt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2472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7_beeld + 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4000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B4615F5-6B99-134B-BA14-F885568F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99417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7074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8_beeld + titel midd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0C6DC67E-A4A8-8046-9F48-8618BD576C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611" cy="48600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12" name="Title Text">
            <a:extLst>
              <a:ext uri="{FF2B5EF4-FFF2-40B4-BE49-F238E27FC236}">
                <a16:creationId xmlns:a16="http://schemas.microsoft.com/office/drawing/2014/main" id="{878582A4-FFFA-4997-8F8D-897F84FF3417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09380" y="851821"/>
            <a:ext cx="7241994" cy="1441003"/>
          </a:xfrm>
          <a:prstGeom prst="rect">
            <a:avLst/>
          </a:prstGeom>
        </p:spPr>
        <p:txBody>
          <a:bodyPr lIns="0" tIns="0" rIns="0" bIns="0" anchor="b"/>
          <a:lstStyle>
            <a:lvl1pPr marL="0" indent="-215985"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t>Title Text</a:t>
            </a:r>
          </a:p>
        </p:txBody>
      </p:sp>
      <p:sp>
        <p:nvSpPr>
          <p:cNvPr id="13" name="Body Level One…">
            <a:extLst>
              <a:ext uri="{FF2B5EF4-FFF2-40B4-BE49-F238E27FC236}">
                <a16:creationId xmlns:a16="http://schemas.microsoft.com/office/drawing/2014/main" id="{4F59F970-9325-4A64-BCC3-0C171A52AF71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09380" y="2292823"/>
            <a:ext cx="4119319" cy="1441003"/>
          </a:xfrm>
          <a:prstGeom prst="rect">
            <a:avLst/>
          </a:prstGeom>
        </p:spPr>
        <p:txBody>
          <a:bodyPr lIns="0" tIns="0" rIns="0" bIns="46800"/>
          <a:lstStyle>
            <a:lvl1pPr marL="0" indent="0">
              <a:buSzTx/>
              <a:buFontTx/>
              <a:buNone/>
              <a:defRPr sz="2000" b="1">
                <a:solidFill>
                  <a:srgbClr val="009B48"/>
                </a:solidFill>
                <a:latin typeface="+mn-lt"/>
              </a:defRPr>
            </a:lvl1pPr>
            <a:lvl2pPr marL="0" indent="342879">
              <a:buSzTx/>
              <a:buFontTx/>
              <a:buNone/>
              <a:defRPr sz="1800" b="0">
                <a:solidFill>
                  <a:srgbClr val="009B48"/>
                </a:solidFill>
                <a:latin typeface="+mn-lt"/>
              </a:defRPr>
            </a:lvl2pPr>
            <a:lvl3pPr marL="0" indent="685757">
              <a:buSzTx/>
              <a:buFontTx/>
              <a:buNone/>
              <a:defRPr sz="1500" b="0">
                <a:solidFill>
                  <a:srgbClr val="009B48"/>
                </a:solidFill>
                <a:latin typeface="+mn-lt"/>
              </a:defRPr>
            </a:lvl3pPr>
            <a:lvl4pPr marL="0" indent="1028636">
              <a:buSzTx/>
              <a:buFontTx/>
              <a:buNone/>
              <a:defRPr sz="1400" b="0">
                <a:solidFill>
                  <a:srgbClr val="009B48"/>
                </a:solidFill>
                <a:latin typeface="+mn-lt"/>
              </a:defRPr>
            </a:lvl4pPr>
            <a:lvl5pPr marL="0" indent="1371514">
              <a:buSzTx/>
              <a:buFontTx/>
              <a:buNone/>
              <a:defRPr sz="1200" b="0">
                <a:solidFill>
                  <a:srgbClr val="009B48"/>
                </a:solidFill>
                <a:latin typeface="+mn-l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92531816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Kleur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49CC4DC-4FD8-604D-B7F4-174F1AFBCF81}"/>
              </a:ext>
            </a:extLst>
          </p:cNvPr>
          <p:cNvSpPr/>
          <p:nvPr userDrawn="1"/>
        </p:nvSpPr>
        <p:spPr>
          <a:xfrm>
            <a:off x="309381" y="1400590"/>
            <a:ext cx="673769" cy="673769"/>
          </a:xfrm>
          <a:prstGeom prst="rect">
            <a:avLst/>
          </a:pr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1B06AFD8-B952-B844-9AB4-8069EDFC23BD}"/>
              </a:ext>
            </a:extLst>
          </p:cNvPr>
          <p:cNvSpPr/>
          <p:nvPr userDrawn="1"/>
        </p:nvSpPr>
        <p:spPr>
          <a:xfrm>
            <a:off x="309381" y="2750075"/>
            <a:ext cx="673769" cy="673769"/>
          </a:xfrm>
          <a:prstGeom prst="rect">
            <a:avLst/>
          </a:prstGeom>
          <a:solidFill>
            <a:srgbClr val="E37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FC865BCF-F6A3-B346-9C14-7BF5AB89533D}"/>
              </a:ext>
            </a:extLst>
          </p:cNvPr>
          <p:cNvSpPr/>
          <p:nvPr userDrawn="1"/>
        </p:nvSpPr>
        <p:spPr>
          <a:xfrm>
            <a:off x="309381" y="3639783"/>
            <a:ext cx="673769" cy="673769"/>
          </a:xfrm>
          <a:prstGeom prst="rect">
            <a:avLst/>
          </a:prstGeom>
          <a:solidFill>
            <a:srgbClr val="9CDC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1" y="287595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C7CFEF1-F92A-1E49-9083-FE05CE62B031}"/>
              </a:ext>
            </a:extLst>
          </p:cNvPr>
          <p:cNvSpPr/>
          <p:nvPr userDrawn="1"/>
        </p:nvSpPr>
        <p:spPr>
          <a:xfrm>
            <a:off x="2502566" y="2750075"/>
            <a:ext cx="673769" cy="673769"/>
          </a:xfrm>
          <a:prstGeom prst="rect">
            <a:avLst/>
          </a:prstGeom>
          <a:solidFill>
            <a:srgbClr val="D100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BAD9A5DD-96C6-F841-A2A0-E212C2052784}"/>
              </a:ext>
            </a:extLst>
          </p:cNvPr>
          <p:cNvSpPr/>
          <p:nvPr userDrawn="1"/>
        </p:nvSpPr>
        <p:spPr>
          <a:xfrm>
            <a:off x="4695751" y="2750075"/>
            <a:ext cx="673769" cy="673769"/>
          </a:xfrm>
          <a:prstGeom prst="rect">
            <a:avLst/>
          </a:prstGeom>
          <a:solidFill>
            <a:srgbClr val="3FC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B6AF4591-5620-BF4B-8F02-A3A805391724}"/>
              </a:ext>
            </a:extLst>
          </p:cNvPr>
          <p:cNvSpPr/>
          <p:nvPr userDrawn="1"/>
        </p:nvSpPr>
        <p:spPr>
          <a:xfrm>
            <a:off x="2502565" y="3639783"/>
            <a:ext cx="673769" cy="673769"/>
          </a:xfrm>
          <a:prstGeom prst="rect">
            <a:avLst/>
          </a:prstGeom>
          <a:solidFill>
            <a:srgbClr val="0027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B92675A1-8C01-7449-B812-A8B7C7FB4AB1}"/>
              </a:ext>
            </a:extLst>
          </p:cNvPr>
          <p:cNvSpPr/>
          <p:nvPr userDrawn="1"/>
        </p:nvSpPr>
        <p:spPr>
          <a:xfrm>
            <a:off x="4695749" y="3639783"/>
            <a:ext cx="673769" cy="673769"/>
          </a:xfrm>
          <a:prstGeom prst="rect">
            <a:avLst/>
          </a:prstGeom>
          <a:solidFill>
            <a:srgbClr val="007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4800"/>
          </a:p>
        </p:txBody>
      </p:sp>
    </p:spTree>
    <p:extLst>
      <p:ext uri="{BB962C8B-B14F-4D97-AF65-F5344CB8AC3E}">
        <p14:creationId xmlns:p14="http://schemas.microsoft.com/office/powerpoint/2010/main" val="296388073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b_beel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49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/>
            </a:lvl1pPr>
          </a:lstStyle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19422157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2_HOOFDSTUKSLIDEa_ziza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Afbeelding 9" descr="Afbeelding 9">
            <a:extLst>
              <a:ext uri="{FF2B5EF4-FFF2-40B4-BE49-F238E27FC236}">
                <a16:creationId xmlns:a16="http://schemas.microsoft.com/office/drawing/2014/main" id="{1D123B33-6F37-E44A-9769-4C54430932E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916" y="4340505"/>
            <a:ext cx="2988920" cy="45483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7" y="1452320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7" y="2878034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7" y="2181589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</a:defRPr>
            </a:lvl1pPr>
          </a:lstStyle>
          <a:p>
            <a:r>
              <a:rPr lang="nl-NL"/>
              <a:t>titel van het</a:t>
            </a:r>
          </a:p>
        </p:txBody>
      </p:sp>
    </p:spTree>
    <p:extLst>
      <p:ext uri="{BB962C8B-B14F-4D97-AF65-F5344CB8AC3E}">
        <p14:creationId xmlns:p14="http://schemas.microsoft.com/office/powerpoint/2010/main" val="341335001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hthoek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277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" name="Body Level One…"/>
          <p:cNvSpPr txBox="1">
            <a:spLocks noGrp="1"/>
          </p:cNvSpPr>
          <p:nvPr>
            <p:ph type="body" idx="1"/>
          </p:nvPr>
        </p:nvSpPr>
        <p:spPr>
          <a:xfrm>
            <a:off x="570600" y="1180800"/>
            <a:ext cx="8002800" cy="286560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500" b="1" cap="all">
                <a:solidFill>
                  <a:srgbClr val="FFFFFF"/>
                </a:solidFill>
              </a:defRPr>
            </a:lvl1pPr>
            <a:lvl2pPr marL="461249" indent="-281249">
              <a:buFontTx/>
              <a:defRPr sz="2500" b="0" cap="all">
                <a:solidFill>
                  <a:srgbClr val="FFFFFF"/>
                </a:solidFill>
              </a:defRPr>
            </a:lvl2pPr>
            <a:lvl3pPr marL="681428" indent="-321428">
              <a:buFontTx/>
              <a:defRPr sz="2500" b="0" cap="all">
                <a:solidFill>
                  <a:srgbClr val="FFFFFF"/>
                </a:solidFill>
              </a:defRPr>
            </a:lvl3pPr>
            <a:lvl4pPr marL="886153" indent="-346153">
              <a:buFontTx/>
              <a:defRPr sz="2500" b="0" cap="all">
                <a:solidFill>
                  <a:srgbClr val="FFFFFF"/>
                </a:solidFill>
              </a:defRPr>
            </a:lvl4pPr>
            <a:lvl5pPr marL="1066153" indent="-346153">
              <a:buFontTx/>
              <a:defRPr sz="2500" b="0" cap="all">
                <a:solidFill>
                  <a:srgbClr val="FFFFFF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87" name="Afbeelding 5" descr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2257" y="4762799"/>
            <a:ext cx="2008632" cy="3056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6935509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ekst links, Afbeeldin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jdelijke aanduiding voor afbeelding 8"/>
          <p:cNvSpPr>
            <a:spLocks noGrp="1"/>
          </p:cNvSpPr>
          <p:nvPr>
            <p:ph type="pic" sz="half" idx="13"/>
          </p:nvPr>
        </p:nvSpPr>
        <p:spPr>
          <a:xfrm>
            <a:off x="4860925" y="1182528"/>
            <a:ext cx="3706813" cy="3152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60000" y="1260000"/>
            <a:ext cx="4022751" cy="3152933"/>
          </a:xfrm>
          <a:prstGeom prst="rect">
            <a:avLst/>
          </a:prstGeom>
        </p:spPr>
        <p:txBody>
          <a:bodyPr/>
          <a:lstStyle>
            <a:lvl1pPr>
              <a:defRPr sz="2000" b="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200">
                <a:solidFill>
                  <a:schemeClr val="tx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0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360000" y="360000"/>
            <a:ext cx="8207738" cy="737280"/>
          </a:xfrm>
          <a:prstGeom prst="rect">
            <a:avLst/>
          </a:prstGeom>
        </p:spPr>
        <p:txBody>
          <a:bodyPr anchor="t"/>
          <a:lstStyle>
            <a:lvl1pPr marL="0" indent="0">
              <a:defRPr/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4646051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_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4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7" y="1152763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5948085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a_ziza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B7289FFD-DB2D-7D47-B255-7925EF629602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65AD9706-0929-194C-9AEC-605D2663D0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Vrije vorm 22">
            <a:extLst>
              <a:ext uri="{FF2B5EF4-FFF2-40B4-BE49-F238E27FC236}">
                <a16:creationId xmlns:a16="http://schemas.microsoft.com/office/drawing/2014/main" id="{FC2031AC-1FD1-C94F-89F4-4615CD901376}"/>
              </a:ext>
            </a:extLst>
          </p:cNvPr>
          <p:cNvSpPr/>
          <p:nvPr userDrawn="1"/>
        </p:nvSpPr>
        <p:spPr>
          <a:xfrm>
            <a:off x="-3600" y="-360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994"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0650487-01D4-3840-B12F-B0CCDA16E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6E354F9-D7E7-41C0-AE0E-19C66CF598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1965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2_HOOFDSTUKSLIDEb_beeld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CE6BF6BA-1B4F-0241-BD50-3FD14E19DC2E}"/>
              </a:ext>
            </a:extLst>
          </p:cNvPr>
          <p:cNvSpPr/>
          <p:nvPr userDrawn="1"/>
        </p:nvSpPr>
        <p:spPr>
          <a:xfrm>
            <a:off x="0" y="-450"/>
            <a:ext cx="9144000" cy="514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ijdelijke aanduiding voor afbeelding 16">
            <a:extLst>
              <a:ext uri="{FF2B5EF4-FFF2-40B4-BE49-F238E27FC236}">
                <a16:creationId xmlns:a16="http://schemas.microsoft.com/office/drawing/2014/main" id="{8702F2F7-4C93-4BBD-9FF2-D81B3C8FD54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3450" y="-20250"/>
            <a:ext cx="6120551" cy="5184000"/>
          </a:xfrm>
          <a:custGeom>
            <a:avLst/>
            <a:gdLst>
              <a:gd name="connsiteX0" fmla="*/ 0 w 6120551"/>
              <a:gd name="connsiteY0" fmla="*/ 0 h 5184000"/>
              <a:gd name="connsiteX1" fmla="*/ 6120551 w 6120551"/>
              <a:gd name="connsiteY1" fmla="*/ 0 h 5184000"/>
              <a:gd name="connsiteX2" fmla="*/ 6120551 w 6120551"/>
              <a:gd name="connsiteY2" fmla="*/ 5184000 h 5184000"/>
              <a:gd name="connsiteX3" fmla="*/ 1196820 w 6120551"/>
              <a:gd name="connsiteY3" fmla="*/ 5184000 h 518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20551" h="5184000">
                <a:moveTo>
                  <a:pt x="0" y="0"/>
                </a:moveTo>
                <a:lnTo>
                  <a:pt x="6120551" y="0"/>
                </a:lnTo>
                <a:lnTo>
                  <a:pt x="6120551" y="5184000"/>
                </a:lnTo>
                <a:lnTo>
                  <a:pt x="1196820" y="5184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lIns="360000" tIns="360000" rIns="360000" bIns="360000">
            <a:noAutofit/>
          </a:bodyPr>
          <a:lstStyle>
            <a:lvl1pPr marL="0" marR="0" indent="0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171439" marR="0" lvl="0" indent="-171439" algn="l" defTabSz="685757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Het pictogram om een afbeelding toe te voegen staat achter het tweede titelbalkje. </a:t>
            </a:r>
            <a:b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l-BE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Schuif het naar rechts om op het pictogram te kunnen klikken. </a:t>
            </a:r>
          </a:p>
        </p:txBody>
      </p:sp>
      <p:sp>
        <p:nvSpPr>
          <p:cNvPr id="30" name="Vrije vorm 29">
            <a:extLst>
              <a:ext uri="{FF2B5EF4-FFF2-40B4-BE49-F238E27FC236}">
                <a16:creationId xmlns:a16="http://schemas.microsoft.com/office/drawing/2014/main" id="{52F8AB80-2E91-8A42-BAD6-88AE3248B4CD}"/>
              </a:ext>
            </a:extLst>
          </p:cNvPr>
          <p:cNvSpPr/>
          <p:nvPr userDrawn="1"/>
        </p:nvSpPr>
        <p:spPr>
          <a:xfrm>
            <a:off x="-3600" y="-2250"/>
            <a:ext cx="4219018" cy="5148000"/>
          </a:xfrm>
          <a:custGeom>
            <a:avLst/>
            <a:gdLst>
              <a:gd name="connsiteX0" fmla="*/ 0 w 4219018"/>
              <a:gd name="connsiteY0" fmla="*/ 0 h 5148000"/>
              <a:gd name="connsiteX1" fmla="*/ 43532 w 4219018"/>
              <a:gd name="connsiteY1" fmla="*/ 0 h 5148000"/>
              <a:gd name="connsiteX2" fmla="*/ 456892 w 4219018"/>
              <a:gd name="connsiteY2" fmla="*/ 0 h 5148000"/>
              <a:gd name="connsiteX3" fmla="*/ 3030509 w 4219018"/>
              <a:gd name="connsiteY3" fmla="*/ 0 h 5148000"/>
              <a:gd name="connsiteX4" fmla="*/ 4219018 w 4219018"/>
              <a:gd name="connsiteY4" fmla="*/ 5148000 h 5148000"/>
              <a:gd name="connsiteX5" fmla="*/ 43532 w 4219018"/>
              <a:gd name="connsiteY5" fmla="*/ 5148000 h 5148000"/>
              <a:gd name="connsiteX6" fmla="*/ 43532 w 4219018"/>
              <a:gd name="connsiteY6" fmla="*/ 5145750 h 5148000"/>
              <a:gd name="connsiteX7" fmla="*/ 0 w 4219018"/>
              <a:gd name="connsiteY7" fmla="*/ 514575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19018" h="5148000">
                <a:moveTo>
                  <a:pt x="0" y="0"/>
                </a:moveTo>
                <a:lnTo>
                  <a:pt x="43532" y="0"/>
                </a:lnTo>
                <a:lnTo>
                  <a:pt x="456892" y="0"/>
                </a:lnTo>
                <a:lnTo>
                  <a:pt x="3030509" y="0"/>
                </a:lnTo>
                <a:lnTo>
                  <a:pt x="4219018" y="5148000"/>
                </a:lnTo>
                <a:lnTo>
                  <a:pt x="43532" y="5148000"/>
                </a:lnTo>
                <a:lnTo>
                  <a:pt x="43532" y="5145750"/>
                </a:lnTo>
                <a:lnTo>
                  <a:pt x="0" y="5145750"/>
                </a:lnTo>
                <a:close/>
              </a:path>
            </a:pathLst>
          </a:custGeom>
          <a:solidFill>
            <a:srgbClr val="009B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691841E9-5870-384E-91B6-0010CB1CC9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C6BD4507-7726-48B9-9E71-1A7F4D44FBC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750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_HOOFDSTUKSLIDEC_zigzag + bee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8D972E1-A61A-E14A-A149-F8E59ED5A91D}"/>
              </a:ext>
            </a:extLst>
          </p:cNvPr>
          <p:cNvSpPr/>
          <p:nvPr userDrawn="1"/>
        </p:nvSpPr>
        <p:spPr>
          <a:xfrm>
            <a:off x="0" y="-1125"/>
            <a:ext cx="9144000" cy="514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4800">
              <a:latin typeface="+mn-lt"/>
            </a:endParaRP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24198B7D-DA72-174B-9787-B28BE0C7AB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7578" y="0"/>
            <a:ext cx="9181578" cy="5143500"/>
          </a:xfrm>
          <a:prstGeom prst="rect">
            <a:avLst/>
          </a:prstGeom>
        </p:spPr>
      </p:pic>
      <p:sp>
        <p:nvSpPr>
          <p:cNvPr id="33" name="Tijdelijke aanduiding voor afbeelding 32">
            <a:extLst>
              <a:ext uri="{FF2B5EF4-FFF2-40B4-BE49-F238E27FC236}">
                <a16:creationId xmlns:a16="http://schemas.microsoft.com/office/drawing/2014/main" id="{D1DAC7B6-565A-8B4B-9E46-267F98FF06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37577" y="-2250"/>
            <a:ext cx="4207109" cy="5148000"/>
          </a:xfrm>
          <a:custGeom>
            <a:avLst/>
            <a:gdLst>
              <a:gd name="connsiteX0" fmla="*/ 0 w 4207109"/>
              <a:gd name="connsiteY0" fmla="*/ 0 h 5148000"/>
              <a:gd name="connsiteX1" fmla="*/ 3018600 w 4207109"/>
              <a:gd name="connsiteY1" fmla="*/ 0 h 5148000"/>
              <a:gd name="connsiteX2" fmla="*/ 4207109 w 4207109"/>
              <a:gd name="connsiteY2" fmla="*/ 5148000 h 5148000"/>
              <a:gd name="connsiteX3" fmla="*/ 0 w 4207109"/>
              <a:gd name="connsiteY3" fmla="*/ 514800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7109" h="5148000">
                <a:moveTo>
                  <a:pt x="0" y="0"/>
                </a:moveTo>
                <a:lnTo>
                  <a:pt x="3018600" y="0"/>
                </a:lnTo>
                <a:lnTo>
                  <a:pt x="4207109" y="5148000"/>
                </a:lnTo>
                <a:lnTo>
                  <a:pt x="0" y="51480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002776"/>
                </a:solidFill>
                <a:latin typeface="+mn-lt"/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D412413-6DE4-3346-A57B-D0E6F35A8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8178" y="1452321"/>
            <a:ext cx="3241575" cy="657872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>
              <a:lnSpc>
                <a:spcPct val="95000"/>
              </a:lnSpc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Hier komt de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82DECE7-57CE-9B48-9B4C-12ABC02431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8178" y="2878035"/>
            <a:ext cx="2569853" cy="623248"/>
          </a:xfrm>
          <a:prstGeom prst="rect">
            <a:avLst/>
          </a:prstGeom>
          <a:solidFill>
            <a:srgbClr val="009B48"/>
          </a:solidFill>
        </p:spPr>
        <p:txBody>
          <a:bodyPr wrap="none" lIns="72000" tIns="0" rIns="72000" bIns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hoofdstuk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D42FFFB7-82EC-6247-8350-05594AD2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8178" y="2181590"/>
            <a:ext cx="3025747" cy="623248"/>
          </a:xfrm>
          <a:prstGeom prst="rect">
            <a:avLst/>
          </a:prstGeom>
          <a:solidFill>
            <a:srgbClr val="009B48"/>
          </a:solidFill>
        </p:spPr>
        <p:txBody>
          <a:bodyPr wrap="square" lIns="72000" tIns="0" rIns="72000" bIns="0" anchor="ctr" anchorCtr="0">
            <a:spAutoFit/>
          </a:bodyPr>
          <a:lstStyle>
            <a:lvl1pPr marL="0" indent="0">
              <a:buNone/>
              <a:defRPr sz="45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l-NL"/>
              <a:t>titel van het</a:t>
            </a:r>
          </a:p>
        </p:txBody>
      </p:sp>
      <p:pic>
        <p:nvPicPr>
          <p:cNvPr id="9" name="Afbeelding 8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755A8C3A-5696-4052-BECE-15F5D1F048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86136" y="4427845"/>
            <a:ext cx="835655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144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78E88981-6B68-B149-8A88-2F34EA6C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0186" y="905893"/>
            <a:ext cx="2323813" cy="905893"/>
          </a:xfrm>
          <a:prstGeom prst="rect">
            <a:avLst/>
          </a:prstGeom>
        </p:spPr>
      </p:pic>
      <p:sp>
        <p:nvSpPr>
          <p:cNvPr id="8" name="Title Text">
            <a:extLst>
              <a:ext uri="{FF2B5EF4-FFF2-40B4-BE49-F238E27FC236}">
                <a16:creationId xmlns:a16="http://schemas.microsoft.com/office/drawing/2014/main" id="{5306D2C2-901E-D34A-BA20-02F0F78228A2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570916" y="1152762"/>
            <a:ext cx="5320333" cy="1790701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lnSpc>
                <a:spcPct val="100000"/>
              </a:lnSpc>
              <a:defRPr sz="3200">
                <a:solidFill>
                  <a:srgbClr val="FFFFFF"/>
                </a:solidFill>
              </a:defRPr>
            </a:lvl1pPr>
          </a:lstStyle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012327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">
    <p:bg>
      <p:bgPr>
        <a:solidFill>
          <a:srgbClr val="009B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856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5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641">
          <p15:clr>
            <a:srgbClr val="FBAE40"/>
          </p15:clr>
        </p15:guide>
        <p15:guide id="4" orient="horz" pos="340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0D22A14-9FD3-3348-A0B2-C585295D1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80" y="287594"/>
            <a:ext cx="8545861" cy="4686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>
              <a:defRPr sz="3200" b="1">
                <a:solidFill>
                  <a:srgbClr val="009B48"/>
                </a:solidFill>
                <a:latin typeface="+mn-lt"/>
              </a:defRPr>
            </a:lvl1pPr>
          </a:lstStyle>
          <a:p>
            <a:r>
              <a:rPr lang="nl-BE"/>
              <a:t>Calibri, groen, 32 pt, bold, bovenaan gelijnd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68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8.xml"/><Relationship Id="rId21" Type="http://schemas.openxmlformats.org/officeDocument/2006/relationships/image" Target="../media/image10.png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slideLayout" Target="../slideLayouts/slideLayout82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19" Type="http://schemas.openxmlformats.org/officeDocument/2006/relationships/slideLayout" Target="../slideLayouts/slideLayout84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BE"/>
              <a:t>Titelstijl van model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Klik om de tekststijl van het model te bewerken</a:t>
            </a:r>
          </a:p>
          <a:p>
            <a:pPr lvl="1"/>
            <a:r>
              <a:rPr lang="nl-BE"/>
              <a:t>Tweede niveau</a:t>
            </a:r>
          </a:p>
          <a:p>
            <a:pPr lvl="2"/>
            <a:r>
              <a:rPr lang="nl-BE"/>
              <a:t>Derde niveau</a:t>
            </a:r>
          </a:p>
          <a:p>
            <a:pPr lvl="3"/>
            <a:r>
              <a:rPr lang="nl-BE"/>
              <a:t>Vierde niveau</a:t>
            </a:r>
          </a:p>
          <a:p>
            <a:pPr lvl="4"/>
            <a:r>
              <a:rPr lang="nl-BE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4457" y="4827879"/>
            <a:ext cx="1447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9B796-D4A1-F947-9FA4-88288656469B}" type="datetimeFigureOut">
              <a:rPr lang="nl-NL" smtClean="0"/>
              <a:pPr/>
              <a:t>4-6-2025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537691" y="4827879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45655" y="4828313"/>
            <a:ext cx="4837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8BCDC-9EF3-324C-9A1A-77C789016D7D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11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30" r:id="rId2"/>
    <p:sldLayoutId id="2147483841" r:id="rId3"/>
    <p:sldLayoutId id="2147483831" r:id="rId4"/>
    <p:sldLayoutId id="2147483842" r:id="rId5"/>
    <p:sldLayoutId id="2147483843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4/06/2025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3115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4657500"/>
            <a:ext cx="9144000" cy="4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 sz="135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00" y="4765499"/>
            <a:ext cx="756229" cy="27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32000" y="162000"/>
            <a:ext cx="8280900" cy="864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32000" y="1242000"/>
            <a:ext cx="8280900" cy="33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0000" y="4657500"/>
            <a:ext cx="540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7F18BCE0-9917-41C7-AA76-58ADB721FDEC}" type="datetime1">
              <a:rPr lang="nl-BE" smtClean="0"/>
              <a:t>4/06/2025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525200" y="4657500"/>
            <a:ext cx="3744900" cy="486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Faculty, department, unit ...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2000" y="4657500"/>
            <a:ext cx="486000" cy="48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75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6769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3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5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/>
        <a:buChar char="•"/>
        <a:defRPr sz="135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95CD7BA3-9116-2B42-B538-A28524571C86}" type="slidenum">
              <a:rPr lang="nl-BE" smtClean="0"/>
              <a:pPr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6001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46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AD67B53-63C0-674E-AAED-F93BCD413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177F307-8FB0-CB4D-B932-CC965A513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4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829F259-A2D9-CA47-9E60-F91412CEBD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4339F-BF91-B74F-87C5-3B368AE55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D4B912-EA79-5840-B16C-BEA48AEF7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D7BA3-9116-2B42-B538-A28524571C86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615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>
            <a:extLst>
              <a:ext uri="{FF2B5EF4-FFF2-40B4-BE49-F238E27FC236}">
                <a16:creationId xmlns:a16="http://schemas.microsoft.com/office/drawing/2014/main" id="{2224D7DF-11E1-4431-92EC-9CC60B2DAF12}"/>
              </a:ext>
            </a:extLst>
          </p:cNvPr>
          <p:cNvGrpSpPr/>
          <p:nvPr userDrawn="1"/>
        </p:nvGrpSpPr>
        <p:grpSpPr>
          <a:xfrm>
            <a:off x="0" y="4855500"/>
            <a:ext cx="9144000" cy="288000"/>
            <a:chOff x="0" y="12948000"/>
            <a:chExt cx="24384000" cy="768000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B0BDC05-E664-4A32-9093-5933483A5E7E}"/>
                </a:ext>
              </a:extLst>
            </p:cNvPr>
            <p:cNvSpPr/>
            <p:nvPr userDrawn="1"/>
          </p:nvSpPr>
          <p:spPr>
            <a:xfrm>
              <a:off x="0" y="12948000"/>
              <a:ext cx="24384000" cy="768000"/>
            </a:xfrm>
            <a:prstGeom prst="rect">
              <a:avLst/>
            </a:prstGeom>
            <a:solidFill>
              <a:srgbClr val="009B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4800">
                <a:ln>
                  <a:noFill/>
                </a:ln>
                <a:solidFill>
                  <a:schemeClr val="tx1"/>
                </a:solidFill>
              </a:endParaRPr>
            </a:p>
          </p:txBody>
        </p:sp>
        <p:pic>
          <p:nvPicPr>
            <p:cNvPr id="10" name="Afbeelding 9" descr="Afbeelding met tekst, illustratie&#10;&#10;Automatisch gegenereerde beschrijving">
              <a:extLst>
                <a:ext uri="{FF2B5EF4-FFF2-40B4-BE49-F238E27FC236}">
                  <a16:creationId xmlns:a16="http://schemas.microsoft.com/office/drawing/2014/main" id="{4C72197D-AB3E-42BA-ADEF-3420C32D164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/>
            <a:stretch>
              <a:fillRect/>
            </a:stretch>
          </p:blipFill>
          <p:spPr>
            <a:xfrm>
              <a:off x="22364392" y="12948000"/>
              <a:ext cx="1860507" cy="76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1192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  <p:sldLayoutId id="2147483921" r:id="rId17"/>
    <p:sldLayoutId id="2147483922" r:id="rId18"/>
    <p:sldLayoutId id="2147483923" r:id="rId19"/>
  </p:sldLayoutIdLst>
  <p:hf sldNum="0" hdr="0" ftr="0" dt="0"/>
  <p:txStyles>
    <p:titleStyle>
      <a:lvl1pPr algn="l" defTabSz="91434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6" indent="-228586" algn="l" defTabSz="914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9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00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71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43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4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6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7" indent="-228586" algn="l" defTabSz="91434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2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3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4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6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7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9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00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71" algn="l" defTabSz="91434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mtmm4Lyoj34?feature=oembed" TargetMode="External"/><Relationship Id="rId4" Type="http://schemas.openxmlformats.org/officeDocument/2006/relationships/image" Target="../media/image3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microsoft.com/office/2011/relationships/webextension" Target="../webextensions/webextension1.xml"/><Relationship Id="rId4" Type="http://schemas.openxmlformats.org/officeDocument/2006/relationships/image" Target="../media/image5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1.png"/><Relationship Id="rId7" Type="http://schemas.microsoft.com/office/2011/relationships/webextension" Target="../webextensions/webextension2.xml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1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6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6.xml"/><Relationship Id="rId6" Type="http://schemas.microsoft.com/office/2011/relationships/webextension" Target="../webextensions/webextension3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6.xml"/><Relationship Id="rId6" Type="http://schemas.microsoft.com/office/2011/relationships/webextension" Target="../webextensions/webextension4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6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svg"/><Relationship Id="rId3" Type="http://schemas.openxmlformats.org/officeDocument/2006/relationships/image" Target="../media/image31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10" Type="http://schemas.openxmlformats.org/officeDocument/2006/relationships/image" Target="../media/image84.svg"/><Relationship Id="rId4" Type="http://schemas.openxmlformats.org/officeDocument/2006/relationships/image" Target="../media/image45.png"/><Relationship Id="rId9" Type="http://schemas.openxmlformats.org/officeDocument/2006/relationships/image" Target="../media/image83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png"/><Relationship Id="rId4" Type="http://schemas.microsoft.com/office/2011/relationships/webextension" Target="../webextensions/webextension5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13.xml.rels><?xml version="1.0" encoding="UTF-8" standalone="yes"?>
<Relationships xmlns="http://schemas.openxmlformats.org/package/2006/relationships"><Relationship Id="rId8" Type="http://schemas.microsoft.com/office/2011/relationships/webextension" Target="../webextensions/webextension6.xml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5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6.png"/><Relationship Id="rId4" Type="http://schemas.microsoft.com/office/2011/relationships/webextension" Target="../webextensions/webextension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8.png"/><Relationship Id="rId4" Type="http://schemas.microsoft.com/office/2011/relationships/webextension" Target="../webextensions/webextension8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9.png"/><Relationship Id="rId4" Type="http://schemas.microsoft.com/office/2011/relationships/webextension" Target="../webextensions/webextension9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0.png"/><Relationship Id="rId4" Type="http://schemas.microsoft.com/office/2011/relationships/webextension" Target="../webextensions/webextension10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6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6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6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6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26.gif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6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4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5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png"/><Relationship Id="rId5" Type="http://schemas.microsoft.com/office/2011/relationships/webextension" Target="../webextensions/webextension11.xml"/><Relationship Id="rId4" Type="http://schemas.openxmlformats.org/officeDocument/2006/relationships/image" Target="../media/image105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5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5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6369440-2710-414A-BF8C-97A09F4B8DCE}"/>
              </a:ext>
            </a:extLst>
          </p:cNvPr>
          <p:cNvSpPr txBox="1"/>
          <p:nvPr/>
        </p:nvSpPr>
        <p:spPr>
          <a:xfrm>
            <a:off x="533156" y="484094"/>
            <a:ext cx="8338281" cy="18312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User Meeting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Smart </a:t>
            </a:r>
            <a:r>
              <a:rPr kumimoji="0" lang="nl-BE" sz="4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Meal</a:t>
            </a:r>
            <a:r>
              <a:rPr kumimoji="0" lang="nl-BE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Planning</a:t>
            </a:r>
            <a:endParaRPr kumimoji="0" lang="nl-BE" sz="65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61A6B80-3FF1-F24C-93B8-7841EC7D2350}"/>
              </a:ext>
            </a:extLst>
          </p:cNvPr>
          <p:cNvSpPr txBox="1"/>
          <p:nvPr/>
        </p:nvSpPr>
        <p:spPr>
          <a:xfrm>
            <a:off x="618955" y="3039919"/>
            <a:ext cx="230460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22-05-2024</a:t>
            </a:r>
            <a:endParaRPr kumimoji="0" lang="nl-BE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Kortrijk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nl-BE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endParaRPr kumimoji="0" lang="nl-BE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916127A-CEEC-2D4F-8ACC-788E93227D9E}"/>
              </a:ext>
            </a:extLst>
          </p:cNvPr>
          <p:cNvSpPr txBox="1"/>
          <p:nvPr/>
        </p:nvSpPr>
        <p:spPr>
          <a:xfrm>
            <a:off x="2786967" y="3039919"/>
            <a:ext cx="4341420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Filotas Theodosiou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Data </a:t>
            </a:r>
            <a:r>
              <a:rPr kumimoji="0" lang="nl-BE" sz="15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Scientist</a:t>
            </a:r>
            <a:r>
              <a:rPr kumimoji="0" lang="nl-BE" sz="15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– AI Researcher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nl-BE" sz="15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endParaRPr kumimoji="0" lang="nl-BE" sz="15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F352A37-9D02-6644-B684-365C4E69D0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pic>
        <p:nvPicPr>
          <p:cNvPr id="2050" name="Picture 2" descr="Katholieke Universiteit Leuven - Wikipedia">
            <a:extLst>
              <a:ext uri="{FF2B5EF4-FFF2-40B4-BE49-F238E27FC236}">
                <a16:creationId xmlns:a16="http://schemas.microsoft.com/office/drawing/2014/main" id="{5A65FD5C-8964-9817-A704-C8CB2A066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844" y="4455781"/>
            <a:ext cx="1495344" cy="53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ogo's | VLAIO">
            <a:extLst>
              <a:ext uri="{FF2B5EF4-FFF2-40B4-BE49-F238E27FC236}">
                <a16:creationId xmlns:a16="http://schemas.microsoft.com/office/drawing/2014/main" id="{6473B0D0-3131-4440-524D-3FC1F0131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583" y="4455780"/>
            <a:ext cx="1384378" cy="539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868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47BAF-3329-9F41-8E80-BEF5916F0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016" y="1810261"/>
            <a:ext cx="8229600" cy="857250"/>
          </a:xfrm>
        </p:spPr>
        <p:txBody>
          <a:bodyPr/>
          <a:lstStyle/>
          <a:p>
            <a:r>
              <a:rPr lang="nl-BE" b="1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Agenda: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7E93BC-7DF9-3046-9C35-7D9BC9237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9006" y="458135"/>
            <a:ext cx="5411103" cy="33944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z="1500" b="1" err="1">
                <a:solidFill>
                  <a:schemeClr val="bg1"/>
                </a:solidFill>
              </a:rPr>
              <a:t>Welcome</a:t>
            </a:r>
            <a:r>
              <a:rPr lang="nl-NL" sz="1500" b="1">
                <a:solidFill>
                  <a:schemeClr val="bg1"/>
                </a:solidFill>
              </a:rPr>
              <a:t> </a:t>
            </a:r>
            <a:r>
              <a:rPr lang="nl-NL" sz="1500" i="1"/>
              <a:t>13u10-13u15</a:t>
            </a:r>
          </a:p>
          <a:p>
            <a:r>
              <a:rPr lang="nl-NL" sz="1500" b="1">
                <a:solidFill>
                  <a:schemeClr val="bg1"/>
                </a:solidFill>
              </a:rPr>
              <a:t>Workshop </a:t>
            </a:r>
            <a:r>
              <a:rPr lang="nl-NL" sz="1500" i="1"/>
              <a:t>13u15-14u30</a:t>
            </a:r>
          </a:p>
          <a:p>
            <a:r>
              <a:rPr lang="nl-NL" sz="1500" b="1">
                <a:solidFill>
                  <a:schemeClr val="bg1"/>
                </a:solidFill>
              </a:rPr>
              <a:t>15 min break </a:t>
            </a:r>
          </a:p>
          <a:p>
            <a:r>
              <a:rPr lang="nl-NL" sz="1500" b="1" i="1">
                <a:solidFill>
                  <a:schemeClr val="bg1"/>
                </a:solidFill>
              </a:rPr>
              <a:t>Project </a:t>
            </a:r>
            <a:r>
              <a:rPr lang="nl-NL" sz="1500" b="1" i="1" err="1">
                <a:solidFill>
                  <a:schemeClr val="bg1"/>
                </a:solidFill>
              </a:rPr>
              <a:t>progress</a:t>
            </a:r>
            <a:r>
              <a:rPr lang="nl-NL" sz="1500" b="1" i="1">
                <a:solidFill>
                  <a:schemeClr val="bg1"/>
                </a:solidFill>
              </a:rPr>
              <a:t> </a:t>
            </a:r>
            <a:r>
              <a:rPr lang="nl-NL" sz="1500" i="1"/>
              <a:t>14u45-16u15</a:t>
            </a:r>
            <a:endParaRPr lang="nl-NL" sz="1500" i="1">
              <a:cs typeface="Calibri"/>
            </a:endParaRPr>
          </a:p>
          <a:p>
            <a:r>
              <a:rPr lang="nl-NL" sz="1500" b="1">
                <a:solidFill>
                  <a:schemeClr val="bg1"/>
                </a:solidFill>
              </a:rPr>
              <a:t>Dashboard </a:t>
            </a:r>
            <a:r>
              <a:rPr lang="nl-NL" sz="1500" b="1" err="1">
                <a:solidFill>
                  <a:schemeClr val="bg1"/>
                </a:solidFill>
              </a:rPr>
              <a:t>and</a:t>
            </a:r>
            <a:r>
              <a:rPr lang="nl-NL" sz="1500" b="1">
                <a:solidFill>
                  <a:schemeClr val="bg1"/>
                </a:solidFill>
              </a:rPr>
              <a:t> feedback </a:t>
            </a:r>
            <a:r>
              <a:rPr lang="nl-NL" sz="1500" i="1">
                <a:solidFill>
                  <a:srgbClr val="000000"/>
                </a:solidFill>
              </a:rPr>
              <a:t>16u15-16u30</a:t>
            </a:r>
            <a:endParaRPr lang="nl-NL" sz="1500" i="1">
              <a:cs typeface="Calibri"/>
            </a:endParaRPr>
          </a:p>
          <a:p>
            <a:r>
              <a:rPr lang="nl-NL" sz="1500" b="1" i="1">
                <a:solidFill>
                  <a:schemeClr val="bg1"/>
                </a:solidFill>
              </a:rPr>
              <a:t>Network drink </a:t>
            </a:r>
            <a:r>
              <a:rPr lang="nl-NL" sz="1500" i="1"/>
              <a:t>16u30</a:t>
            </a:r>
            <a:endParaRPr lang="nl-NL" sz="1500" b="1">
              <a:solidFill>
                <a:schemeClr val="bg1"/>
              </a:solidFill>
            </a:endParaRPr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A2E9241F-CFA5-5C46-85A3-60476BE09835}"/>
              </a:ext>
            </a:extLst>
          </p:cNvPr>
          <p:cNvCxnSpPr>
            <a:cxnSpLocks/>
          </p:cNvCxnSpPr>
          <p:nvPr/>
        </p:nvCxnSpPr>
        <p:spPr>
          <a:xfrm>
            <a:off x="3437594" y="536895"/>
            <a:ext cx="0" cy="3315712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774A46C-EFB9-7D4E-AF9A-14356E963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3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529873" y="2511624"/>
            <a:ext cx="3688830" cy="163121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BE" sz="2000" b="1">
                <a:solidFill>
                  <a:srgbClr val="FF0000"/>
                </a:solidFill>
                <a:latin typeface="Poppins"/>
                <a:cs typeface="Poppins"/>
              </a:rPr>
              <a:t>A (Brief) </a:t>
            </a:r>
            <a:r>
              <a:rPr lang="nl-BE" sz="2000" b="1" err="1">
                <a:solidFill>
                  <a:srgbClr val="FF0000"/>
                </a:solidFill>
                <a:latin typeface="Poppins"/>
                <a:cs typeface="Poppins"/>
              </a:rPr>
              <a:t>Introduction</a:t>
            </a:r>
            <a:r>
              <a:rPr lang="nl-BE" sz="2000" b="1">
                <a:solidFill>
                  <a:srgbClr val="FF0000"/>
                </a:solidFill>
                <a:latin typeface="Poppins"/>
                <a:cs typeface="Poppins"/>
              </a:rPr>
              <a:t> </a:t>
            </a:r>
            <a:r>
              <a:rPr lang="nl-BE" sz="2000" b="1" err="1">
                <a:solidFill>
                  <a:srgbClr val="FF0000"/>
                </a:solidFill>
                <a:latin typeface="Poppins"/>
                <a:cs typeface="Poppins"/>
              </a:rPr>
              <a:t>to</a:t>
            </a:r>
            <a:r>
              <a:rPr lang="nl-BE" sz="2000" b="1">
                <a:solidFill>
                  <a:srgbClr val="FF0000"/>
                </a:solidFill>
                <a:latin typeface="Poppins"/>
                <a:cs typeface="Poppins"/>
              </a:rPr>
              <a:t> AI.</a:t>
            </a:r>
          </a:p>
          <a:p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Applying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 AI in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Practice</a:t>
            </a:r>
            <a:endParaRPr lang="nl-BE" sz="2000" b="1" err="1">
              <a:solidFill>
                <a:srgbClr val="D9D9D9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Lets talk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Forecasting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!</a:t>
            </a:r>
          </a:p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Model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Selection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.</a:t>
            </a:r>
          </a:p>
          <a:p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Takeaways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!</a:t>
            </a:r>
          </a:p>
        </p:txBody>
      </p:sp>
      <p:sp>
        <p:nvSpPr>
          <p:cNvPr id="3" name="Tekstvak 5">
            <a:extLst>
              <a:ext uri="{FF2B5EF4-FFF2-40B4-BE49-F238E27FC236}">
                <a16:creationId xmlns:a16="http://schemas.microsoft.com/office/drawing/2014/main" id="{ADCD99BD-70A9-B3B0-62D2-87B7D4EEC655}"/>
              </a:ext>
            </a:extLst>
          </p:cNvPr>
          <p:cNvSpPr txBox="1"/>
          <p:nvPr/>
        </p:nvSpPr>
        <p:spPr>
          <a:xfrm>
            <a:off x="529873" y="563231"/>
            <a:ext cx="889756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Workshop</a:t>
            </a:r>
            <a:r>
              <a:rPr kumimoji="0" lang="el-GR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.</a:t>
            </a:r>
            <a:endParaRPr kumimoji="0" lang="nl-BE" sz="6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>
              <a:defRPr/>
            </a:pPr>
            <a:r>
              <a:rPr lang="nl-BE" sz="3600" b="1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3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3600" b="1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3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996E4C9-4843-7BF3-D910-BA96B5FEF9C5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645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2024: </a:t>
            </a:r>
            <a:r>
              <a:rPr lang="nl-BE" sz="2000" b="1" err="1">
                <a:latin typeface="Poppins"/>
                <a:cs typeface="Poppins"/>
              </a:rPr>
              <a:t>Another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Year</a:t>
            </a:r>
            <a:r>
              <a:rPr lang="nl-BE" sz="2000" b="1">
                <a:latin typeface="Poppins"/>
                <a:cs typeface="Poppins"/>
              </a:rPr>
              <a:t> Full of AI Hype</a:t>
            </a:r>
          </a:p>
        </p:txBody>
      </p:sp>
      <p:pic>
        <p:nvPicPr>
          <p:cNvPr id="2" name="Online Media 16" title="Spot the Trend at Google I/O's 2024 Keynote (Hint: it's AI) | TechCrunch">
            <a:hlinkClick r:id="" action="ppaction://media"/>
            <a:extLst>
              <a:ext uri="{FF2B5EF4-FFF2-40B4-BE49-F238E27FC236}">
                <a16:creationId xmlns:a16="http://schemas.microsoft.com/office/drawing/2014/main" id="{3806FB26-FDF2-B26F-94C0-CB887AFE60E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753054" y="1036320"/>
            <a:ext cx="2510586" cy="40894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D535F9-21B8-5962-914C-BAE4D778AB45}"/>
              </a:ext>
            </a:extLst>
          </p:cNvPr>
          <p:cNvSpPr txBox="1"/>
          <p:nvPr/>
        </p:nvSpPr>
        <p:spPr>
          <a:xfrm>
            <a:off x="390432" y="1925419"/>
            <a:ext cx="2745203" cy="646331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/>
              <a:t>A Summary of Google’s I/O Keynote 2024</a:t>
            </a:r>
            <a:endParaRPr lang="nl-BE"/>
          </a:p>
        </p:txBody>
      </p:sp>
      <p:sp>
        <p:nvSpPr>
          <p:cNvPr id="4" name="Arrow: Bent 3">
            <a:extLst>
              <a:ext uri="{FF2B5EF4-FFF2-40B4-BE49-F238E27FC236}">
                <a16:creationId xmlns:a16="http://schemas.microsoft.com/office/drawing/2014/main" id="{1C699F77-8C32-A8B2-D8D4-6DCC0289B561}"/>
              </a:ext>
            </a:extLst>
          </p:cNvPr>
          <p:cNvSpPr/>
          <p:nvPr/>
        </p:nvSpPr>
        <p:spPr>
          <a:xfrm flipV="1">
            <a:off x="1419127" y="2747837"/>
            <a:ext cx="922020" cy="830580"/>
          </a:xfrm>
          <a:prstGeom prst="ben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7AF825-9DAB-EFF1-802A-E7C00B7E4CF9}"/>
              </a:ext>
            </a:extLst>
          </p:cNvPr>
          <p:cNvSpPr txBox="1"/>
          <p:nvPr/>
        </p:nvSpPr>
        <p:spPr>
          <a:xfrm>
            <a:off x="329568" y="3824063"/>
            <a:ext cx="289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Try to count the number of “AI” mentions</a:t>
            </a:r>
            <a:endParaRPr lang="nl-BE" sz="12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128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Lets Start </a:t>
            </a:r>
            <a:r>
              <a:rPr lang="nl-BE" sz="2000" b="1" err="1">
                <a:latin typeface="Poppins"/>
                <a:cs typeface="Poppins"/>
              </a:rPr>
              <a:t>By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Definitions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D97F3802-982C-2CA0-029D-BC3D62D33F96}"/>
              </a:ext>
            </a:extLst>
          </p:cNvPr>
          <p:cNvSpPr/>
          <p:nvPr/>
        </p:nvSpPr>
        <p:spPr>
          <a:xfrm>
            <a:off x="693861" y="1810222"/>
            <a:ext cx="3229195" cy="2838388"/>
          </a:xfrm>
          <a:prstGeom prst="ellipse">
            <a:avLst/>
          </a:prstGeom>
          <a:solidFill>
            <a:srgbClr val="814D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DAEF947-1D56-C8A5-A311-646783672492}"/>
              </a:ext>
            </a:extLst>
          </p:cNvPr>
          <p:cNvSpPr/>
          <p:nvPr/>
        </p:nvSpPr>
        <p:spPr>
          <a:xfrm>
            <a:off x="1142533" y="2346503"/>
            <a:ext cx="2603242" cy="2090879"/>
          </a:xfrm>
          <a:prstGeom prst="ellipse">
            <a:avLst/>
          </a:prstGeom>
          <a:solidFill>
            <a:srgbClr val="B495F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0E656DD-B51A-D449-F637-D41B8C97B791}"/>
              </a:ext>
            </a:extLst>
          </p:cNvPr>
          <p:cNvSpPr/>
          <p:nvPr/>
        </p:nvSpPr>
        <p:spPr>
          <a:xfrm>
            <a:off x="1954297" y="3052527"/>
            <a:ext cx="1387484" cy="1076130"/>
          </a:xfrm>
          <a:prstGeom prst="ellipse">
            <a:avLst/>
          </a:prstGeom>
          <a:solidFill>
            <a:srgbClr val="CCB8FE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2383414-D4F2-3286-3BAF-72545E4F3ABA}"/>
              </a:ext>
            </a:extLst>
          </p:cNvPr>
          <p:cNvSpPr/>
          <p:nvPr/>
        </p:nvSpPr>
        <p:spPr>
          <a:xfrm>
            <a:off x="2387670" y="3598725"/>
            <a:ext cx="595327" cy="478156"/>
          </a:xfrm>
          <a:prstGeom prst="ellipse">
            <a:avLst/>
          </a:prstGeom>
          <a:solidFill>
            <a:srgbClr val="E6DCFF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01FCFC-9D2D-EC96-3962-BD96594F738B}"/>
              </a:ext>
            </a:extLst>
          </p:cNvPr>
          <p:cNvSpPr txBox="1"/>
          <p:nvPr/>
        </p:nvSpPr>
        <p:spPr>
          <a:xfrm>
            <a:off x="1524991" y="1952254"/>
            <a:ext cx="2110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Artificial Intelligence</a:t>
            </a:r>
            <a:endParaRPr lang="nl-BE" sz="140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57D3EB4-36B6-533D-D7C8-073F2671B428}"/>
              </a:ext>
            </a:extLst>
          </p:cNvPr>
          <p:cNvSpPr txBox="1"/>
          <p:nvPr/>
        </p:nvSpPr>
        <p:spPr>
          <a:xfrm>
            <a:off x="2127023" y="3144878"/>
            <a:ext cx="21106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1"/>
                </a:solidFill>
              </a:rPr>
              <a:t>Deep Learning</a:t>
            </a:r>
            <a:endParaRPr lang="nl-BE" sz="110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7B7D7A-6CD1-A080-1379-AA697F74F585}"/>
              </a:ext>
            </a:extLst>
          </p:cNvPr>
          <p:cNvSpPr txBox="1"/>
          <p:nvPr/>
        </p:nvSpPr>
        <p:spPr>
          <a:xfrm>
            <a:off x="1755363" y="2568302"/>
            <a:ext cx="2110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Machine Learning</a:t>
            </a:r>
            <a:endParaRPr lang="nl-BE" sz="140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AAE6AA-D2EE-77D9-60F2-007A701B3AF8}"/>
              </a:ext>
            </a:extLst>
          </p:cNvPr>
          <p:cNvSpPr txBox="1"/>
          <p:nvPr/>
        </p:nvSpPr>
        <p:spPr>
          <a:xfrm>
            <a:off x="2387670" y="3712804"/>
            <a:ext cx="21106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>
                <a:solidFill>
                  <a:srgbClr val="FF0000"/>
                </a:solidFill>
              </a:rPr>
              <a:t>Gen-AI</a:t>
            </a:r>
            <a:endParaRPr lang="nl-BE" sz="1100" b="1">
              <a:solidFill>
                <a:srgbClr val="FF000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4703E3-D4D3-DA89-7976-4B80356ED6B4}"/>
              </a:ext>
            </a:extLst>
          </p:cNvPr>
          <p:cNvSpPr txBox="1"/>
          <p:nvPr/>
        </p:nvSpPr>
        <p:spPr>
          <a:xfrm>
            <a:off x="4025593" y="1795392"/>
            <a:ext cx="4033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Intelligent Machines</a:t>
            </a:r>
          </a:p>
          <a:p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Automation of intelligent behavior by computers</a:t>
            </a:r>
            <a:endParaRPr lang="nl-BE" sz="1400" b="1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31E1AB-250D-9287-9F2B-3B1EEDC1B847}"/>
              </a:ext>
            </a:extLst>
          </p:cNvPr>
          <p:cNvSpPr txBox="1"/>
          <p:nvPr/>
        </p:nvSpPr>
        <p:spPr>
          <a:xfrm>
            <a:off x="4164357" y="2545738"/>
            <a:ext cx="4637671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b="1"/>
              <a:t>Algorithms that learn from data</a:t>
            </a:r>
          </a:p>
          <a:p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The process of “training” models to learn patterns in data</a:t>
            </a:r>
            <a:endParaRPr lang="en-US" sz="1400" b="1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E220A40-0C79-F1C3-1DCC-A77C2BC09AD9}"/>
              </a:ext>
            </a:extLst>
          </p:cNvPr>
          <p:cNvSpPr txBox="1"/>
          <p:nvPr/>
        </p:nvSpPr>
        <p:spPr>
          <a:xfrm>
            <a:off x="4194446" y="3079383"/>
            <a:ext cx="4949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Brain-Inspired Deep Neural Networks</a:t>
            </a:r>
          </a:p>
          <a:p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Advanced ML models for more complex representations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643E80E-4953-AD2A-C4EB-D6B008020CBC}"/>
              </a:ext>
            </a:extLst>
          </p:cNvPr>
          <p:cNvSpPr txBox="1"/>
          <p:nvPr/>
        </p:nvSpPr>
        <p:spPr>
          <a:xfrm>
            <a:off x="4153545" y="3602603"/>
            <a:ext cx="4200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Text/image/audio generation</a:t>
            </a:r>
          </a:p>
          <a:p>
            <a:r>
              <a:rPr lang="en-US" sz="1400" b="1">
                <a:solidFill>
                  <a:schemeClr val="bg1">
                    <a:lumMod val="50000"/>
                  </a:schemeClr>
                </a:solidFill>
              </a:rPr>
              <a:t>Even Deeper Neural Networks: ChatGPT, Gemini </a:t>
            </a:r>
            <a:r>
              <a:rPr lang="en-US" sz="1400" b="1" err="1">
                <a:solidFill>
                  <a:schemeClr val="bg1">
                    <a:lumMod val="50000"/>
                  </a:schemeClr>
                </a:solidFill>
              </a:rPr>
              <a:t>etc</a:t>
            </a:r>
            <a:endParaRPr lang="nl-BE" sz="1400" b="1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E4767B5-3B4A-BF49-1A45-334F7B2CDC95}"/>
              </a:ext>
            </a:extLst>
          </p:cNvPr>
          <p:cNvCxnSpPr>
            <a:cxnSpLocks/>
          </p:cNvCxnSpPr>
          <p:nvPr/>
        </p:nvCxnSpPr>
        <p:spPr>
          <a:xfrm flipV="1">
            <a:off x="3182326" y="2071832"/>
            <a:ext cx="814725" cy="278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53E2FA2-6B09-1C6B-171D-245DF60F81B1}"/>
              </a:ext>
            </a:extLst>
          </p:cNvPr>
          <p:cNvCxnSpPr>
            <a:cxnSpLocks/>
          </p:cNvCxnSpPr>
          <p:nvPr/>
        </p:nvCxnSpPr>
        <p:spPr>
          <a:xfrm>
            <a:off x="3210869" y="2735083"/>
            <a:ext cx="95348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8966657-A830-AD64-96F7-CB60F9AA6964}"/>
              </a:ext>
            </a:extLst>
          </p:cNvPr>
          <p:cNvCxnSpPr>
            <a:cxnSpLocks/>
          </p:cNvCxnSpPr>
          <p:nvPr/>
        </p:nvCxnSpPr>
        <p:spPr>
          <a:xfrm>
            <a:off x="3093686" y="3281454"/>
            <a:ext cx="10130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F585814-4C61-ECA8-0807-73E2FC8F539A}"/>
              </a:ext>
            </a:extLst>
          </p:cNvPr>
          <p:cNvCxnSpPr>
            <a:cxnSpLocks/>
          </p:cNvCxnSpPr>
          <p:nvPr/>
        </p:nvCxnSpPr>
        <p:spPr>
          <a:xfrm>
            <a:off x="3060200" y="3816282"/>
            <a:ext cx="1064853" cy="183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169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Machine Learning (in a Nutshell)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55A5-471E-EE31-1539-03A510C3AE6D}"/>
              </a:ext>
            </a:extLst>
          </p:cNvPr>
          <p:cNvSpPr txBox="1"/>
          <p:nvPr/>
        </p:nvSpPr>
        <p:spPr>
          <a:xfrm>
            <a:off x="364272" y="1247550"/>
            <a:ext cx="183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Training  Phase</a:t>
            </a:r>
            <a:endParaRPr lang="nl-BE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80A3C3-79EE-84E8-7296-82A7BDAD32C1}"/>
              </a:ext>
            </a:extLst>
          </p:cNvPr>
          <p:cNvSpPr txBox="1"/>
          <p:nvPr/>
        </p:nvSpPr>
        <p:spPr>
          <a:xfrm>
            <a:off x="4040458" y="1247550"/>
            <a:ext cx="2650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Predictions phase</a:t>
            </a:r>
            <a:endParaRPr lang="nl-BE" b="1"/>
          </a:p>
        </p:txBody>
      </p:sp>
    </p:spTree>
    <p:extLst>
      <p:ext uri="{BB962C8B-B14F-4D97-AF65-F5344CB8AC3E}">
        <p14:creationId xmlns:p14="http://schemas.microsoft.com/office/powerpoint/2010/main" val="3289039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Machine Learning (in a Nutshell)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55A5-471E-EE31-1539-03A510C3AE6D}"/>
              </a:ext>
            </a:extLst>
          </p:cNvPr>
          <p:cNvSpPr txBox="1"/>
          <p:nvPr/>
        </p:nvSpPr>
        <p:spPr>
          <a:xfrm>
            <a:off x="364272" y="1247550"/>
            <a:ext cx="183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Training  Phase</a:t>
            </a:r>
            <a:endParaRPr lang="nl-BE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80A3C3-79EE-84E8-7296-82A7BDAD32C1}"/>
              </a:ext>
            </a:extLst>
          </p:cNvPr>
          <p:cNvSpPr txBox="1"/>
          <p:nvPr/>
        </p:nvSpPr>
        <p:spPr>
          <a:xfrm>
            <a:off x="4040458" y="1247550"/>
            <a:ext cx="2650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Predictions phase</a:t>
            </a:r>
            <a:endParaRPr lang="nl-BE" b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6FEA01-BA14-030D-57CF-808DF86321FB}"/>
              </a:ext>
            </a:extLst>
          </p:cNvPr>
          <p:cNvSpPr/>
          <p:nvPr/>
        </p:nvSpPr>
        <p:spPr>
          <a:xfrm>
            <a:off x="257597" y="1745654"/>
            <a:ext cx="1942909" cy="7499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Data Collection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Images of Cats/dogs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Historical Sales</a:t>
            </a:r>
            <a:endParaRPr lang="nl-BE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934779-2DBA-9C9A-1749-34C18D63B321}"/>
              </a:ext>
            </a:extLst>
          </p:cNvPr>
          <p:cNvSpPr/>
          <p:nvPr/>
        </p:nvSpPr>
        <p:spPr>
          <a:xfrm>
            <a:off x="257597" y="4330861"/>
            <a:ext cx="1942909" cy="74992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True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Cat, cat, dog, cat, </a:t>
            </a:r>
            <a:r>
              <a:rPr lang="en-US" sz="1400" err="1"/>
              <a:t>etc</a:t>
            </a:r>
            <a:endParaRPr lang="en-US" sz="1400"/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12, 11, 14, 50, 11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2448699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Machine Learning (in a Nutshell)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55A5-471E-EE31-1539-03A510C3AE6D}"/>
              </a:ext>
            </a:extLst>
          </p:cNvPr>
          <p:cNvSpPr txBox="1"/>
          <p:nvPr/>
        </p:nvSpPr>
        <p:spPr>
          <a:xfrm>
            <a:off x="364272" y="1247550"/>
            <a:ext cx="183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Training  Phase</a:t>
            </a:r>
            <a:endParaRPr lang="nl-BE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80A3C3-79EE-84E8-7296-82A7BDAD32C1}"/>
              </a:ext>
            </a:extLst>
          </p:cNvPr>
          <p:cNvSpPr txBox="1"/>
          <p:nvPr/>
        </p:nvSpPr>
        <p:spPr>
          <a:xfrm>
            <a:off x="4040458" y="1247550"/>
            <a:ext cx="2650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Predictions phase</a:t>
            </a:r>
            <a:endParaRPr lang="nl-BE" b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6FEA01-BA14-030D-57CF-808DF86321FB}"/>
              </a:ext>
            </a:extLst>
          </p:cNvPr>
          <p:cNvSpPr/>
          <p:nvPr/>
        </p:nvSpPr>
        <p:spPr>
          <a:xfrm>
            <a:off x="257597" y="1745654"/>
            <a:ext cx="1942909" cy="7499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Data Collection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Images of Cats/dogs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Historical Sales</a:t>
            </a:r>
            <a:endParaRPr lang="nl-BE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934779-2DBA-9C9A-1749-34C18D63B321}"/>
              </a:ext>
            </a:extLst>
          </p:cNvPr>
          <p:cNvSpPr/>
          <p:nvPr/>
        </p:nvSpPr>
        <p:spPr>
          <a:xfrm>
            <a:off x="257597" y="4330861"/>
            <a:ext cx="1942909" cy="74992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True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Cat, cat, dog, cat, </a:t>
            </a:r>
            <a:r>
              <a:rPr lang="en-US" sz="1400" err="1"/>
              <a:t>etc</a:t>
            </a:r>
            <a:endParaRPr lang="en-US" sz="1400"/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12, 11, 14, 50, 11</a:t>
            </a:r>
            <a:endParaRPr lang="nl-BE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B48646-76D1-E577-52AF-C4FAEAD55353}"/>
              </a:ext>
            </a:extLst>
          </p:cNvPr>
          <p:cNvSpPr/>
          <p:nvPr/>
        </p:nvSpPr>
        <p:spPr>
          <a:xfrm>
            <a:off x="84193" y="3027560"/>
            <a:ext cx="2289717" cy="830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A predictive ML Model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(NOT TRAINED)</a:t>
            </a:r>
            <a:endParaRPr lang="nl-BE" sz="1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090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Machine Learning (in a Nutshell)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55A5-471E-EE31-1539-03A510C3AE6D}"/>
              </a:ext>
            </a:extLst>
          </p:cNvPr>
          <p:cNvSpPr txBox="1"/>
          <p:nvPr/>
        </p:nvSpPr>
        <p:spPr>
          <a:xfrm>
            <a:off x="364272" y="1247550"/>
            <a:ext cx="183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Training  Phase</a:t>
            </a:r>
            <a:endParaRPr lang="nl-BE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80A3C3-79EE-84E8-7296-82A7BDAD32C1}"/>
              </a:ext>
            </a:extLst>
          </p:cNvPr>
          <p:cNvSpPr txBox="1"/>
          <p:nvPr/>
        </p:nvSpPr>
        <p:spPr>
          <a:xfrm>
            <a:off x="4040458" y="1247550"/>
            <a:ext cx="2650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Predictions phase</a:t>
            </a:r>
            <a:endParaRPr lang="nl-BE" b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6FEA01-BA14-030D-57CF-808DF86321FB}"/>
              </a:ext>
            </a:extLst>
          </p:cNvPr>
          <p:cNvSpPr/>
          <p:nvPr/>
        </p:nvSpPr>
        <p:spPr>
          <a:xfrm>
            <a:off x="257597" y="1745654"/>
            <a:ext cx="1942909" cy="7499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Data Collection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Images of Cats/dogs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Historical Sales</a:t>
            </a:r>
            <a:endParaRPr lang="nl-BE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934779-2DBA-9C9A-1749-34C18D63B321}"/>
              </a:ext>
            </a:extLst>
          </p:cNvPr>
          <p:cNvSpPr/>
          <p:nvPr/>
        </p:nvSpPr>
        <p:spPr>
          <a:xfrm>
            <a:off x="257597" y="4330861"/>
            <a:ext cx="1942909" cy="74992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True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Cat, cat, dog, cat, </a:t>
            </a:r>
            <a:r>
              <a:rPr lang="en-US" sz="1400" err="1"/>
              <a:t>etc</a:t>
            </a:r>
            <a:endParaRPr lang="en-US" sz="1400"/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12, 11, 14, 50, 11</a:t>
            </a:r>
            <a:endParaRPr lang="nl-BE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B48646-76D1-E577-52AF-C4FAEAD55353}"/>
              </a:ext>
            </a:extLst>
          </p:cNvPr>
          <p:cNvSpPr/>
          <p:nvPr/>
        </p:nvSpPr>
        <p:spPr>
          <a:xfrm>
            <a:off x="84193" y="3027560"/>
            <a:ext cx="2289717" cy="830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A predictive ML Model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(NOT TRAINED)</a:t>
            </a:r>
            <a:endParaRPr lang="nl-BE" sz="1600" b="1">
              <a:solidFill>
                <a:srgbClr val="FF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6E3CC55-E2B2-4487-D0AB-B5AAA0C3CF77}"/>
              </a:ext>
            </a:extLst>
          </p:cNvPr>
          <p:cNvCxnSpPr/>
          <p:nvPr/>
        </p:nvCxnSpPr>
        <p:spPr>
          <a:xfrm>
            <a:off x="1229052" y="2495576"/>
            <a:ext cx="0" cy="5319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46320F1-1C90-04DC-7BC9-BFA401ADDF94}"/>
              </a:ext>
            </a:extLst>
          </p:cNvPr>
          <p:cNvCxnSpPr>
            <a:cxnSpLocks/>
          </p:cNvCxnSpPr>
          <p:nvPr/>
        </p:nvCxnSpPr>
        <p:spPr>
          <a:xfrm>
            <a:off x="1229052" y="3858341"/>
            <a:ext cx="0" cy="47252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871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Machine Learning (in a Nutshell)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55A5-471E-EE31-1539-03A510C3AE6D}"/>
              </a:ext>
            </a:extLst>
          </p:cNvPr>
          <p:cNvSpPr txBox="1"/>
          <p:nvPr/>
        </p:nvSpPr>
        <p:spPr>
          <a:xfrm>
            <a:off x="364272" y="1247550"/>
            <a:ext cx="183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Training  Phase</a:t>
            </a:r>
            <a:endParaRPr lang="nl-BE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80A3C3-79EE-84E8-7296-82A7BDAD32C1}"/>
              </a:ext>
            </a:extLst>
          </p:cNvPr>
          <p:cNvSpPr txBox="1"/>
          <p:nvPr/>
        </p:nvSpPr>
        <p:spPr>
          <a:xfrm>
            <a:off x="4040458" y="1247550"/>
            <a:ext cx="2650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Predictions phase</a:t>
            </a:r>
            <a:endParaRPr lang="nl-BE" b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6FEA01-BA14-030D-57CF-808DF86321FB}"/>
              </a:ext>
            </a:extLst>
          </p:cNvPr>
          <p:cNvSpPr/>
          <p:nvPr/>
        </p:nvSpPr>
        <p:spPr>
          <a:xfrm>
            <a:off x="257597" y="1745654"/>
            <a:ext cx="1942909" cy="7499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Data Collection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Images of Cats/dogs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Historical Sales</a:t>
            </a:r>
            <a:endParaRPr lang="nl-BE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934779-2DBA-9C9A-1749-34C18D63B321}"/>
              </a:ext>
            </a:extLst>
          </p:cNvPr>
          <p:cNvSpPr/>
          <p:nvPr/>
        </p:nvSpPr>
        <p:spPr>
          <a:xfrm>
            <a:off x="257597" y="4330861"/>
            <a:ext cx="1942909" cy="74992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True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Cat, cat, dog, cat, </a:t>
            </a:r>
            <a:r>
              <a:rPr lang="en-US" sz="1400" err="1"/>
              <a:t>etc</a:t>
            </a:r>
            <a:endParaRPr lang="en-US" sz="1400"/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12, 11, 14, 50, 11</a:t>
            </a:r>
            <a:endParaRPr lang="nl-BE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B48646-76D1-E577-52AF-C4FAEAD55353}"/>
              </a:ext>
            </a:extLst>
          </p:cNvPr>
          <p:cNvSpPr/>
          <p:nvPr/>
        </p:nvSpPr>
        <p:spPr>
          <a:xfrm>
            <a:off x="84193" y="3027560"/>
            <a:ext cx="2289717" cy="830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A predictive ML Model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(NOT TRAINED)</a:t>
            </a:r>
            <a:endParaRPr lang="nl-BE" sz="1600" b="1">
              <a:solidFill>
                <a:srgbClr val="FF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6E3CC55-E2B2-4487-D0AB-B5AAA0C3CF77}"/>
              </a:ext>
            </a:extLst>
          </p:cNvPr>
          <p:cNvCxnSpPr/>
          <p:nvPr/>
        </p:nvCxnSpPr>
        <p:spPr>
          <a:xfrm>
            <a:off x="1229052" y="2495576"/>
            <a:ext cx="0" cy="5319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46320F1-1C90-04DC-7BC9-BFA401ADDF94}"/>
              </a:ext>
            </a:extLst>
          </p:cNvPr>
          <p:cNvCxnSpPr>
            <a:cxnSpLocks/>
          </p:cNvCxnSpPr>
          <p:nvPr/>
        </p:nvCxnSpPr>
        <p:spPr>
          <a:xfrm>
            <a:off x="1229052" y="3858341"/>
            <a:ext cx="0" cy="47252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B43CD9D-F5B6-1081-077D-EDFF25228E3C}"/>
              </a:ext>
            </a:extLst>
          </p:cNvPr>
          <p:cNvSpPr/>
          <p:nvPr/>
        </p:nvSpPr>
        <p:spPr>
          <a:xfrm>
            <a:off x="3867053" y="3027559"/>
            <a:ext cx="2289717" cy="830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A predictive ML Model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(TRAINED)</a:t>
            </a:r>
            <a:endParaRPr lang="nl-BE" sz="1600" b="1">
              <a:solidFill>
                <a:srgbClr val="FF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56307-8B9E-8659-B4BF-B653BD92149D}"/>
              </a:ext>
            </a:extLst>
          </p:cNvPr>
          <p:cNvCxnSpPr>
            <a:endCxn id="8" idx="1"/>
          </p:cNvCxnSpPr>
          <p:nvPr/>
        </p:nvCxnSpPr>
        <p:spPr>
          <a:xfrm flipV="1">
            <a:off x="2373910" y="3442950"/>
            <a:ext cx="149314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3057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Machine Learning (in a Nutshell)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55A5-471E-EE31-1539-03A510C3AE6D}"/>
              </a:ext>
            </a:extLst>
          </p:cNvPr>
          <p:cNvSpPr txBox="1"/>
          <p:nvPr/>
        </p:nvSpPr>
        <p:spPr>
          <a:xfrm>
            <a:off x="364272" y="1247550"/>
            <a:ext cx="183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Training  Phase</a:t>
            </a:r>
            <a:endParaRPr lang="nl-BE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80A3C3-79EE-84E8-7296-82A7BDAD32C1}"/>
              </a:ext>
            </a:extLst>
          </p:cNvPr>
          <p:cNvSpPr txBox="1"/>
          <p:nvPr/>
        </p:nvSpPr>
        <p:spPr>
          <a:xfrm>
            <a:off x="4040458" y="1247550"/>
            <a:ext cx="2650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Predictions phase</a:t>
            </a:r>
            <a:endParaRPr lang="nl-BE" b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6FEA01-BA14-030D-57CF-808DF86321FB}"/>
              </a:ext>
            </a:extLst>
          </p:cNvPr>
          <p:cNvSpPr/>
          <p:nvPr/>
        </p:nvSpPr>
        <p:spPr>
          <a:xfrm>
            <a:off x="257597" y="1745654"/>
            <a:ext cx="1942909" cy="7499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Data Collection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Images of Cats/dogs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Historical Sales</a:t>
            </a:r>
            <a:endParaRPr lang="nl-BE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934779-2DBA-9C9A-1749-34C18D63B321}"/>
              </a:ext>
            </a:extLst>
          </p:cNvPr>
          <p:cNvSpPr/>
          <p:nvPr/>
        </p:nvSpPr>
        <p:spPr>
          <a:xfrm>
            <a:off x="257597" y="4330861"/>
            <a:ext cx="1942909" cy="74992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True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Cat, cat, dog, cat, </a:t>
            </a:r>
            <a:r>
              <a:rPr lang="en-US" sz="1400" err="1"/>
              <a:t>etc</a:t>
            </a:r>
            <a:endParaRPr lang="en-US" sz="1400"/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12, 11, 14, 50, 11</a:t>
            </a:r>
            <a:endParaRPr lang="nl-BE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B48646-76D1-E577-52AF-C4FAEAD55353}"/>
              </a:ext>
            </a:extLst>
          </p:cNvPr>
          <p:cNvSpPr/>
          <p:nvPr/>
        </p:nvSpPr>
        <p:spPr>
          <a:xfrm>
            <a:off x="84193" y="3027560"/>
            <a:ext cx="2289717" cy="830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A predictive ML Model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(NOT TRAINED)</a:t>
            </a:r>
            <a:endParaRPr lang="nl-BE" sz="1600" b="1">
              <a:solidFill>
                <a:srgbClr val="FF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6E3CC55-E2B2-4487-D0AB-B5AAA0C3CF77}"/>
              </a:ext>
            </a:extLst>
          </p:cNvPr>
          <p:cNvCxnSpPr/>
          <p:nvPr/>
        </p:nvCxnSpPr>
        <p:spPr>
          <a:xfrm>
            <a:off x="1229052" y="2495576"/>
            <a:ext cx="0" cy="5319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46320F1-1C90-04DC-7BC9-BFA401ADDF94}"/>
              </a:ext>
            </a:extLst>
          </p:cNvPr>
          <p:cNvCxnSpPr>
            <a:cxnSpLocks/>
          </p:cNvCxnSpPr>
          <p:nvPr/>
        </p:nvCxnSpPr>
        <p:spPr>
          <a:xfrm>
            <a:off x="1229052" y="3858341"/>
            <a:ext cx="0" cy="47252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B43CD9D-F5B6-1081-077D-EDFF25228E3C}"/>
              </a:ext>
            </a:extLst>
          </p:cNvPr>
          <p:cNvSpPr/>
          <p:nvPr/>
        </p:nvSpPr>
        <p:spPr>
          <a:xfrm>
            <a:off x="3867053" y="3027559"/>
            <a:ext cx="2289717" cy="830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A predictive ML Model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(TRAINED)</a:t>
            </a:r>
            <a:endParaRPr lang="nl-BE" sz="1600" b="1">
              <a:solidFill>
                <a:srgbClr val="FF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56307-8B9E-8659-B4BF-B653BD92149D}"/>
              </a:ext>
            </a:extLst>
          </p:cNvPr>
          <p:cNvCxnSpPr>
            <a:endCxn id="8" idx="1"/>
          </p:cNvCxnSpPr>
          <p:nvPr/>
        </p:nvCxnSpPr>
        <p:spPr>
          <a:xfrm flipV="1">
            <a:off x="2373910" y="3442950"/>
            <a:ext cx="149314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DC07DD0-0704-158A-27DD-BC841AFE2C98}"/>
              </a:ext>
            </a:extLst>
          </p:cNvPr>
          <p:cNvSpPr/>
          <p:nvPr/>
        </p:nvSpPr>
        <p:spPr>
          <a:xfrm>
            <a:off x="4040458" y="1697741"/>
            <a:ext cx="1942909" cy="749922"/>
          </a:xfrm>
          <a:prstGeom prst="roundRect">
            <a:avLst/>
          </a:prstGeom>
          <a:solidFill>
            <a:srgbClr val="D9D9D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New unseen data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Images of Cats/dogs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Historical Sales</a:t>
            </a:r>
            <a:endParaRPr lang="nl-BE" sz="140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F36AA2E-7851-4491-BD82-B13407052E03}"/>
              </a:ext>
            </a:extLst>
          </p:cNvPr>
          <p:cNvCxnSpPr>
            <a:stCxn id="10" idx="2"/>
          </p:cNvCxnSpPr>
          <p:nvPr/>
        </p:nvCxnSpPr>
        <p:spPr>
          <a:xfrm flipH="1">
            <a:off x="5011912" y="2447663"/>
            <a:ext cx="1" cy="5798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007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Machine Learning (in a Nutshell)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55A5-471E-EE31-1539-03A510C3AE6D}"/>
              </a:ext>
            </a:extLst>
          </p:cNvPr>
          <p:cNvSpPr txBox="1"/>
          <p:nvPr/>
        </p:nvSpPr>
        <p:spPr>
          <a:xfrm>
            <a:off x="364272" y="1247550"/>
            <a:ext cx="183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Training  Phase</a:t>
            </a:r>
            <a:endParaRPr lang="nl-BE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80A3C3-79EE-84E8-7296-82A7BDAD32C1}"/>
              </a:ext>
            </a:extLst>
          </p:cNvPr>
          <p:cNvSpPr txBox="1"/>
          <p:nvPr/>
        </p:nvSpPr>
        <p:spPr>
          <a:xfrm>
            <a:off x="4040458" y="1247550"/>
            <a:ext cx="2650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Predictions phase</a:t>
            </a:r>
            <a:endParaRPr lang="nl-BE" b="1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B6FEA01-BA14-030D-57CF-808DF86321FB}"/>
              </a:ext>
            </a:extLst>
          </p:cNvPr>
          <p:cNvSpPr/>
          <p:nvPr/>
        </p:nvSpPr>
        <p:spPr>
          <a:xfrm>
            <a:off x="257597" y="1745654"/>
            <a:ext cx="1942909" cy="7499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Data Collection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Images of Cats/dogs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Historical Sales</a:t>
            </a:r>
            <a:endParaRPr lang="nl-BE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3934779-2DBA-9C9A-1749-34C18D63B321}"/>
              </a:ext>
            </a:extLst>
          </p:cNvPr>
          <p:cNvSpPr/>
          <p:nvPr/>
        </p:nvSpPr>
        <p:spPr>
          <a:xfrm>
            <a:off x="257597" y="4330861"/>
            <a:ext cx="1942909" cy="74992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True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Cat, cat, dog, cat, </a:t>
            </a:r>
            <a:r>
              <a:rPr lang="en-US" sz="1400" err="1"/>
              <a:t>etc</a:t>
            </a:r>
            <a:endParaRPr lang="en-US" sz="1400"/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12, 11, 14, 50, 11</a:t>
            </a:r>
            <a:endParaRPr lang="nl-BE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B48646-76D1-E577-52AF-C4FAEAD55353}"/>
              </a:ext>
            </a:extLst>
          </p:cNvPr>
          <p:cNvSpPr/>
          <p:nvPr/>
        </p:nvSpPr>
        <p:spPr>
          <a:xfrm>
            <a:off x="84193" y="3027560"/>
            <a:ext cx="2289717" cy="830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A predictive ML Model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(NOT TRAINED)</a:t>
            </a:r>
            <a:endParaRPr lang="nl-BE" sz="1600" b="1">
              <a:solidFill>
                <a:srgbClr val="FF0000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6E3CC55-E2B2-4487-D0AB-B5AAA0C3CF77}"/>
              </a:ext>
            </a:extLst>
          </p:cNvPr>
          <p:cNvCxnSpPr/>
          <p:nvPr/>
        </p:nvCxnSpPr>
        <p:spPr>
          <a:xfrm>
            <a:off x="1229052" y="2495576"/>
            <a:ext cx="0" cy="5319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46320F1-1C90-04DC-7BC9-BFA401ADDF94}"/>
              </a:ext>
            </a:extLst>
          </p:cNvPr>
          <p:cNvCxnSpPr>
            <a:cxnSpLocks/>
          </p:cNvCxnSpPr>
          <p:nvPr/>
        </p:nvCxnSpPr>
        <p:spPr>
          <a:xfrm>
            <a:off x="1229052" y="3858341"/>
            <a:ext cx="0" cy="47252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7B43CD9D-F5B6-1081-077D-EDFF25228E3C}"/>
              </a:ext>
            </a:extLst>
          </p:cNvPr>
          <p:cNvSpPr/>
          <p:nvPr/>
        </p:nvSpPr>
        <p:spPr>
          <a:xfrm>
            <a:off x="3867053" y="3027559"/>
            <a:ext cx="2289717" cy="830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A predictive ML Model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(TRAINED)</a:t>
            </a:r>
            <a:endParaRPr lang="nl-BE" sz="1600" b="1">
              <a:solidFill>
                <a:srgbClr val="FF0000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CC56307-8B9E-8659-B4BF-B653BD92149D}"/>
              </a:ext>
            </a:extLst>
          </p:cNvPr>
          <p:cNvCxnSpPr>
            <a:endCxn id="8" idx="1"/>
          </p:cNvCxnSpPr>
          <p:nvPr/>
        </p:nvCxnSpPr>
        <p:spPr>
          <a:xfrm flipV="1">
            <a:off x="2373910" y="3442950"/>
            <a:ext cx="149314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DC07DD0-0704-158A-27DD-BC841AFE2C98}"/>
              </a:ext>
            </a:extLst>
          </p:cNvPr>
          <p:cNvSpPr/>
          <p:nvPr/>
        </p:nvSpPr>
        <p:spPr>
          <a:xfrm>
            <a:off x="4040458" y="1697741"/>
            <a:ext cx="1942909" cy="749922"/>
          </a:xfrm>
          <a:prstGeom prst="roundRect">
            <a:avLst/>
          </a:prstGeom>
          <a:solidFill>
            <a:srgbClr val="D9D9D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New unseen data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Images of Cats/dogs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Historical Sales</a:t>
            </a:r>
            <a:endParaRPr lang="nl-BE" sz="140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F36AA2E-7851-4491-BD82-B13407052E03}"/>
              </a:ext>
            </a:extLst>
          </p:cNvPr>
          <p:cNvCxnSpPr>
            <a:stCxn id="10" idx="2"/>
          </p:cNvCxnSpPr>
          <p:nvPr/>
        </p:nvCxnSpPr>
        <p:spPr>
          <a:xfrm flipH="1">
            <a:off x="5011912" y="2447663"/>
            <a:ext cx="1" cy="5798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DF1065B-719B-F19D-643A-A0969F0ABE43}"/>
              </a:ext>
            </a:extLst>
          </p:cNvPr>
          <p:cNvSpPr/>
          <p:nvPr/>
        </p:nvSpPr>
        <p:spPr>
          <a:xfrm>
            <a:off x="3961987" y="4330861"/>
            <a:ext cx="2099848" cy="749923"/>
          </a:xfrm>
          <a:prstGeom prst="roundRect">
            <a:avLst/>
          </a:prstGeom>
          <a:solidFill>
            <a:srgbClr val="D9D9D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Predicted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Cat, dog, dog, dog, </a:t>
            </a:r>
            <a:r>
              <a:rPr lang="en-US" sz="1400" err="1"/>
              <a:t>etc</a:t>
            </a:r>
            <a:endParaRPr lang="en-US" sz="1400"/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10, 50, 4, 55, 11</a:t>
            </a:r>
            <a:endParaRPr lang="nl-BE" sz="14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6D01508-9F88-460A-3FA3-50C2C84EC4FC}"/>
              </a:ext>
            </a:extLst>
          </p:cNvPr>
          <p:cNvCxnSpPr>
            <a:endCxn id="12" idx="0"/>
          </p:cNvCxnSpPr>
          <p:nvPr/>
        </p:nvCxnSpPr>
        <p:spPr>
          <a:xfrm flipH="1">
            <a:off x="5011911" y="3858340"/>
            <a:ext cx="1" cy="4725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170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Machine Learning (in a Nutshell)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B570D09-48F6-A53D-9B83-42FD13C5A5D2}"/>
              </a:ext>
            </a:extLst>
          </p:cNvPr>
          <p:cNvSpPr/>
          <p:nvPr/>
        </p:nvSpPr>
        <p:spPr>
          <a:xfrm>
            <a:off x="257597" y="1745654"/>
            <a:ext cx="1942909" cy="74992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Data Collection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Images of Cats/dogs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Historical Sales</a:t>
            </a:r>
            <a:endParaRPr lang="nl-BE" sz="1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1AA887A-34D0-42A6-DA40-A52F6ECB6AA1}"/>
              </a:ext>
            </a:extLst>
          </p:cNvPr>
          <p:cNvSpPr/>
          <p:nvPr/>
        </p:nvSpPr>
        <p:spPr>
          <a:xfrm>
            <a:off x="257597" y="4330861"/>
            <a:ext cx="1942909" cy="749923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True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Cat, cat, dog, cat, </a:t>
            </a:r>
            <a:r>
              <a:rPr lang="en-US" sz="1400" err="1"/>
              <a:t>etc</a:t>
            </a:r>
            <a:endParaRPr lang="en-US" sz="1400"/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12, 11, 14, 50, 11</a:t>
            </a:r>
            <a:endParaRPr lang="nl-BE" sz="1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FF0465-7271-4746-1CB6-19BEB6F4D0A8}"/>
              </a:ext>
            </a:extLst>
          </p:cNvPr>
          <p:cNvSpPr/>
          <p:nvPr/>
        </p:nvSpPr>
        <p:spPr>
          <a:xfrm>
            <a:off x="84193" y="3027560"/>
            <a:ext cx="2289717" cy="830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A predictive ML Model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(NOT TRAINED)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55A5-471E-EE31-1539-03A510C3AE6D}"/>
              </a:ext>
            </a:extLst>
          </p:cNvPr>
          <p:cNvSpPr txBox="1"/>
          <p:nvPr/>
        </p:nvSpPr>
        <p:spPr>
          <a:xfrm>
            <a:off x="364272" y="1247550"/>
            <a:ext cx="1836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Training  Phase</a:t>
            </a:r>
            <a:endParaRPr lang="nl-BE" b="1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80A3C3-79EE-84E8-7296-82A7BDAD32C1}"/>
              </a:ext>
            </a:extLst>
          </p:cNvPr>
          <p:cNvSpPr txBox="1"/>
          <p:nvPr/>
        </p:nvSpPr>
        <p:spPr>
          <a:xfrm>
            <a:off x="4040458" y="1247550"/>
            <a:ext cx="2650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Predictions phase</a:t>
            </a:r>
            <a:endParaRPr lang="nl-BE" b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B87752E-76DF-0610-BDE9-531F3870B636}"/>
              </a:ext>
            </a:extLst>
          </p:cNvPr>
          <p:cNvSpPr/>
          <p:nvPr/>
        </p:nvSpPr>
        <p:spPr>
          <a:xfrm>
            <a:off x="4040458" y="1697741"/>
            <a:ext cx="1942909" cy="749922"/>
          </a:xfrm>
          <a:prstGeom prst="roundRect">
            <a:avLst/>
          </a:prstGeom>
          <a:solidFill>
            <a:srgbClr val="D9D9D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New unseen data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Images of Cats/dogs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Historical Sales</a:t>
            </a:r>
            <a:endParaRPr lang="nl-BE" sz="140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765833A-3C1C-3420-9EEC-9D591BB3B4A0}"/>
              </a:ext>
            </a:extLst>
          </p:cNvPr>
          <p:cNvSpPr/>
          <p:nvPr/>
        </p:nvSpPr>
        <p:spPr>
          <a:xfrm>
            <a:off x="3961987" y="4330861"/>
            <a:ext cx="2099848" cy="749923"/>
          </a:xfrm>
          <a:prstGeom prst="roundRect">
            <a:avLst/>
          </a:prstGeom>
          <a:solidFill>
            <a:srgbClr val="D9D9D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Predicted Labels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Cat, dog, dog, dog, </a:t>
            </a:r>
            <a:r>
              <a:rPr lang="en-US" sz="1400" err="1"/>
              <a:t>etc</a:t>
            </a:r>
            <a:endParaRPr lang="en-US" sz="1400"/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10, 50, 4, 55, 11</a:t>
            </a:r>
            <a:endParaRPr lang="nl-BE" sz="14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FA03AB-330B-C789-8091-1EFA505CD5EB}"/>
              </a:ext>
            </a:extLst>
          </p:cNvPr>
          <p:cNvSpPr/>
          <p:nvPr/>
        </p:nvSpPr>
        <p:spPr>
          <a:xfrm>
            <a:off x="7110762" y="4415885"/>
            <a:ext cx="1839950" cy="57987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Business Decision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FFABA1-505E-F9A9-682E-C0D983C9EEFA}"/>
              </a:ext>
            </a:extLst>
          </p:cNvPr>
          <p:cNvSpPr/>
          <p:nvPr/>
        </p:nvSpPr>
        <p:spPr>
          <a:xfrm>
            <a:off x="3867053" y="3027559"/>
            <a:ext cx="2289717" cy="8307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/>
              <a:t>A predictive ML Model</a:t>
            </a:r>
          </a:p>
          <a:p>
            <a:pPr algn="ctr"/>
            <a:r>
              <a:rPr lang="en-US" sz="1600" b="1">
                <a:solidFill>
                  <a:srgbClr val="FF0000"/>
                </a:solidFill>
              </a:rPr>
              <a:t>(TRAINED)</a:t>
            </a:r>
            <a:endParaRPr lang="nl-BE" sz="1600" b="1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3DA0887-8ACB-6584-1382-6E7C3440E814}"/>
              </a:ext>
            </a:extLst>
          </p:cNvPr>
          <p:cNvCxnSpPr>
            <a:stCxn id="10" idx="2"/>
            <a:endCxn id="12" idx="0"/>
          </p:cNvCxnSpPr>
          <p:nvPr/>
        </p:nvCxnSpPr>
        <p:spPr>
          <a:xfrm>
            <a:off x="1229052" y="2495576"/>
            <a:ext cx="0" cy="5319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577375B-B7F3-1D73-FCCF-AC0C8E020686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>
            <a:off x="1229052" y="3858341"/>
            <a:ext cx="0" cy="47252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DAB0103-4C2A-AED1-6972-CC154677C234}"/>
              </a:ext>
            </a:extLst>
          </p:cNvPr>
          <p:cNvCxnSpPr>
            <a:stCxn id="15" idx="2"/>
            <a:endCxn id="21" idx="0"/>
          </p:cNvCxnSpPr>
          <p:nvPr/>
        </p:nvCxnSpPr>
        <p:spPr>
          <a:xfrm flipH="1">
            <a:off x="5011912" y="2447663"/>
            <a:ext cx="1" cy="57989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BFD5CE8-4FC5-710D-4495-455A5B9F32A6}"/>
              </a:ext>
            </a:extLst>
          </p:cNvPr>
          <p:cNvCxnSpPr>
            <a:stCxn id="21" idx="2"/>
            <a:endCxn id="19" idx="0"/>
          </p:cNvCxnSpPr>
          <p:nvPr/>
        </p:nvCxnSpPr>
        <p:spPr>
          <a:xfrm flipH="1">
            <a:off x="5011911" y="3858340"/>
            <a:ext cx="1" cy="4725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8DEE4D5-0527-59EA-4BAF-6ACDDCEF1657}"/>
              </a:ext>
            </a:extLst>
          </p:cNvPr>
          <p:cNvCxnSpPr>
            <a:stCxn id="19" idx="3"/>
            <a:endCxn id="20" idx="1"/>
          </p:cNvCxnSpPr>
          <p:nvPr/>
        </p:nvCxnSpPr>
        <p:spPr>
          <a:xfrm flipV="1">
            <a:off x="6061835" y="4705822"/>
            <a:ext cx="104892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D1A4EC8-E801-7C4E-D50F-373C9A83A63D}"/>
              </a:ext>
            </a:extLst>
          </p:cNvPr>
          <p:cNvCxnSpPr>
            <a:stCxn id="12" idx="3"/>
            <a:endCxn id="21" idx="1"/>
          </p:cNvCxnSpPr>
          <p:nvPr/>
        </p:nvCxnSpPr>
        <p:spPr>
          <a:xfrm flipV="1">
            <a:off x="2373910" y="3442950"/>
            <a:ext cx="149314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038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And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yeah… It is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Everywhere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B9789CA-75D3-EF28-16A7-74D44D6E5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196" y="1452103"/>
            <a:ext cx="6549184" cy="312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68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(Brief)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to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And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it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Generates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Value!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BE908B6-677B-48CC-613D-010EABBEB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91" y="1310727"/>
            <a:ext cx="3757064" cy="3832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D367CA-76E6-65FB-6BC0-2A5B9F3B0520}"/>
              </a:ext>
            </a:extLst>
          </p:cNvPr>
          <p:cNvSpPr txBox="1"/>
          <p:nvPr/>
        </p:nvSpPr>
        <p:spPr>
          <a:xfrm>
            <a:off x="3882471" y="1800868"/>
            <a:ext cx="4572000" cy="2477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1600"/>
              </a:spcAft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Nunito" pitchFamily="2" charset="0"/>
              </a:rPr>
              <a:t>AI value creation by 2030</a:t>
            </a:r>
            <a:endParaRPr lang="en-US" b="0">
              <a:effectLst/>
            </a:endParaRPr>
          </a:p>
          <a:p>
            <a:pPr algn="ctr" rtl="0">
              <a:spcBef>
                <a:spcPts val="0"/>
              </a:spcBef>
              <a:spcAft>
                <a:spcPts val="1600"/>
              </a:spcAft>
            </a:pPr>
            <a:r>
              <a:rPr lang="en-US" sz="2500" b="1" i="0" u="none" strike="noStrike">
                <a:solidFill>
                  <a:srgbClr val="000000"/>
                </a:solidFill>
                <a:effectLst/>
                <a:latin typeface="Nunito" pitchFamily="2" charset="0"/>
              </a:rPr>
              <a:t>13 trillion USD</a:t>
            </a:r>
            <a:endParaRPr lang="en-US" b="0">
              <a:effectLst/>
            </a:endParaRPr>
          </a:p>
          <a:p>
            <a:pPr algn="ctr" rtl="0">
              <a:spcBef>
                <a:spcPts val="0"/>
              </a:spcBef>
              <a:spcAft>
                <a:spcPts val="1600"/>
              </a:spcAft>
            </a:pPr>
            <a:r>
              <a:rPr lang="en-US" sz="1800" b="0" i="0" u="none" strike="noStrike">
                <a:solidFill>
                  <a:srgbClr val="000000"/>
                </a:solidFill>
                <a:effectLst/>
                <a:latin typeface="Nunito" pitchFamily="2" charset="0"/>
              </a:rPr>
              <a:t>Most of it will be outside the consumer internet industry</a:t>
            </a:r>
            <a:endParaRPr lang="en-US" b="0">
              <a:effectLst/>
            </a:endParaRPr>
          </a:p>
          <a:p>
            <a:br>
              <a:rPr lang="en-US"/>
            </a:b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92752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529873" y="2511624"/>
            <a:ext cx="3688830" cy="163121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BE" sz="2000" b="1">
                <a:solidFill>
                  <a:schemeClr val="bg1">
                    <a:lumMod val="85000"/>
                  </a:schemeClr>
                </a:solidFill>
                <a:latin typeface="Poppins"/>
                <a:cs typeface="Poppins"/>
              </a:rPr>
              <a:t>A (Brief) </a:t>
            </a:r>
            <a:r>
              <a:rPr lang="nl-BE" sz="2000" b="1" err="1">
                <a:solidFill>
                  <a:schemeClr val="bg1">
                    <a:lumMod val="85000"/>
                  </a:schemeClr>
                </a:solidFill>
                <a:latin typeface="Poppins"/>
                <a:cs typeface="Poppins"/>
              </a:rPr>
              <a:t>Introduction</a:t>
            </a:r>
            <a:r>
              <a:rPr lang="nl-BE" sz="2000" b="1">
                <a:solidFill>
                  <a:schemeClr val="bg1">
                    <a:lumMod val="85000"/>
                  </a:schemeClr>
                </a:solidFill>
                <a:latin typeface="Poppins"/>
                <a:cs typeface="Poppins"/>
              </a:rPr>
              <a:t> </a:t>
            </a:r>
            <a:r>
              <a:rPr lang="nl-BE" sz="2000" b="1" err="1">
                <a:solidFill>
                  <a:schemeClr val="bg1">
                    <a:lumMod val="85000"/>
                  </a:schemeClr>
                </a:solidFill>
                <a:latin typeface="Poppins"/>
                <a:cs typeface="Poppins"/>
              </a:rPr>
              <a:t>to</a:t>
            </a:r>
            <a:r>
              <a:rPr lang="nl-BE" sz="2000" b="1">
                <a:solidFill>
                  <a:schemeClr val="bg1">
                    <a:lumMod val="85000"/>
                  </a:schemeClr>
                </a:solidFill>
                <a:latin typeface="Poppins"/>
                <a:cs typeface="Poppins"/>
              </a:rPr>
              <a:t> AI.</a:t>
            </a:r>
          </a:p>
          <a:p>
            <a:r>
              <a:rPr lang="nl-BE" sz="2000" b="1" err="1">
                <a:solidFill>
                  <a:srgbClr val="FF0000"/>
                </a:solidFill>
                <a:latin typeface="Poppins"/>
                <a:cs typeface="Poppins"/>
              </a:rPr>
              <a:t>Applying</a:t>
            </a:r>
            <a:r>
              <a:rPr lang="nl-BE" sz="2000" b="1">
                <a:solidFill>
                  <a:srgbClr val="FF0000"/>
                </a:solidFill>
                <a:latin typeface="Poppins"/>
                <a:cs typeface="Poppins"/>
              </a:rPr>
              <a:t> AI in </a:t>
            </a:r>
            <a:r>
              <a:rPr lang="nl-BE" sz="2000" b="1" err="1">
                <a:solidFill>
                  <a:srgbClr val="FF0000"/>
                </a:solidFill>
                <a:latin typeface="Poppins"/>
                <a:cs typeface="Poppins"/>
              </a:rPr>
              <a:t>Practice</a:t>
            </a:r>
            <a:r>
              <a:rPr lang="nl-BE" sz="20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</a:p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Lets talk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Forecasting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!</a:t>
            </a:r>
          </a:p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Model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Selection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.</a:t>
            </a:r>
          </a:p>
          <a:p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Takeaways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!</a:t>
            </a:r>
          </a:p>
        </p:txBody>
      </p:sp>
      <p:sp>
        <p:nvSpPr>
          <p:cNvPr id="7" name="Tekstvak 5">
            <a:extLst>
              <a:ext uri="{FF2B5EF4-FFF2-40B4-BE49-F238E27FC236}">
                <a16:creationId xmlns:a16="http://schemas.microsoft.com/office/drawing/2014/main" id="{03AA7805-DE4D-60DB-AEDD-9DF54425AA2D}"/>
              </a:ext>
            </a:extLst>
          </p:cNvPr>
          <p:cNvSpPr txBox="1"/>
          <p:nvPr/>
        </p:nvSpPr>
        <p:spPr>
          <a:xfrm>
            <a:off x="529873" y="563231"/>
            <a:ext cx="889756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Workshop!</a:t>
            </a:r>
          </a:p>
          <a:p>
            <a:pPr>
              <a:defRPr/>
            </a:pPr>
            <a:r>
              <a:rPr lang="nl-BE" sz="3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F7D936-30A8-D202-BE20-747C79EBDA97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73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r>
              <a:rPr lang="nl-BE" sz="2000" b="1">
                <a:latin typeface="Poppins" pitchFamily="2" charset="77"/>
                <a:cs typeface="Poppins" pitchFamily="2" charset="77"/>
              </a:rPr>
              <a:t>How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Use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Production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: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Expectations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32C78E-9F0F-128A-2C5B-C81A3B7DCB95}"/>
              </a:ext>
            </a:extLst>
          </p:cNvPr>
          <p:cNvSpPr txBox="1"/>
          <p:nvPr/>
        </p:nvSpPr>
        <p:spPr>
          <a:xfrm>
            <a:off x="414997" y="1431278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BE" sz="1800" b="0" i="0" u="none" strike="noStrike">
                <a:effectLst/>
              </a:rPr>
              <a:t>Collect data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BE" sz="1800" b="0" i="0" u="none" strike="noStrike">
                <a:effectLst/>
              </a:rPr>
              <a:t>Train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l-BE" sz="1800" b="0" i="0" u="none" strike="noStrike" err="1">
                <a:effectLst/>
              </a:rPr>
              <a:t>Use</a:t>
            </a:r>
            <a:r>
              <a:rPr lang="nl-BE" sz="1800" b="0" i="0" u="none" strike="noStrike">
                <a:effectLst/>
              </a:rPr>
              <a:t> model in </a:t>
            </a:r>
            <a:r>
              <a:rPr lang="nl-BE" sz="1800" b="0" i="0" u="none" strike="noStrike" err="1">
                <a:effectLst/>
              </a:rPr>
              <a:t>production</a:t>
            </a:r>
            <a:endParaRPr lang="nl-BE" sz="1800" b="0" i="0" u="none" strike="noStrike">
              <a:effectLst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br>
              <a:rPr lang="nl-BE" sz="1800" b="0" i="0" u="none" strike="noStrike">
                <a:effectLst/>
              </a:rPr>
            </a:br>
            <a:endParaRPr lang="nl-BE" sz="1800" b="0" i="0" u="none" strike="noStrike">
              <a:effectLst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795549C-74DC-5816-7296-B1F56258E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58" y="2389164"/>
            <a:ext cx="4572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836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How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Use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Production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: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Reality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66CDD0-E875-F820-B484-1D6E191654D1}"/>
              </a:ext>
            </a:extLst>
          </p:cNvPr>
          <p:cNvSpPr txBox="1"/>
          <p:nvPr/>
        </p:nvSpPr>
        <p:spPr>
          <a:xfrm>
            <a:off x="133642" y="1354409"/>
            <a:ext cx="7448843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Choose a metric to optimize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Collect data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Train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Realize data </a:t>
            </a:r>
            <a:r>
              <a:rPr lang="en-US" sz="1200">
                <a:solidFill>
                  <a:srgbClr val="595959"/>
                </a:solidFill>
              </a:rPr>
              <a:t>has mistakes</a:t>
            </a: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 -&gt; rework on data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Train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Model performs poorly on one </a:t>
            </a:r>
            <a:r>
              <a:rPr lang="en-US" sz="1200">
                <a:solidFill>
                  <a:srgbClr val="595959"/>
                </a:solidFill>
              </a:rPr>
              <a:t>case</a:t>
            </a: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 -&gt; collect more data for that case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Train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Model performs poorly on most recent data -&gt; collect more recent data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Train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Deploy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Dream about $$$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Wake up at 2am to complaints that model biases against one group -&gt; revert to older version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Get more data, train more, do more testing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Deploy model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FF0000"/>
                </a:solidFill>
                <a:effectLst/>
              </a:rPr>
              <a:t>Pray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Model performs well but revenue decreasing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FF0000"/>
                </a:solidFill>
                <a:effectLst/>
              </a:rPr>
              <a:t>Cry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Choose a different metric</a:t>
            </a:r>
          </a:p>
          <a:p>
            <a:pPr rtl="0" fontAlgn="base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1200" b="0" i="0" u="none" strike="noStrike">
                <a:solidFill>
                  <a:srgbClr val="595959"/>
                </a:solidFill>
                <a:effectLst/>
              </a:rPr>
              <a:t>Start 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1FA1E3-6D34-5228-CC56-F7B3F7310440}"/>
              </a:ext>
            </a:extLst>
          </p:cNvPr>
          <p:cNvSpPr txBox="1"/>
          <p:nvPr/>
        </p:nvSpPr>
        <p:spPr>
          <a:xfrm>
            <a:off x="5605975" y="2571750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>
                <a:solidFill>
                  <a:srgbClr val="FF0000"/>
                </a:solidFill>
                <a:effectLst/>
                <a:latin typeface="Nunito" pitchFamily="2" charset="0"/>
              </a:rPr>
              <a:t>Step 15 and 17 are essential</a:t>
            </a:r>
            <a:endParaRPr lang="en-US" b="0">
              <a:effectLst/>
            </a:endParaRPr>
          </a:p>
          <a:p>
            <a:br>
              <a:rPr lang="en-US"/>
            </a:b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201532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AI Project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Lifecycle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A61D4FE7-5747-D608-AA67-689B56DEA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9" y="1360214"/>
            <a:ext cx="7603588" cy="158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3FF186-EC1A-9FF8-3FC4-0E8B92706D8A}"/>
              </a:ext>
            </a:extLst>
          </p:cNvPr>
          <p:cNvSpPr txBox="1"/>
          <p:nvPr/>
        </p:nvSpPr>
        <p:spPr>
          <a:xfrm>
            <a:off x="458478" y="3181326"/>
            <a:ext cx="7174523" cy="2126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</a:rPr>
              <a:t>Scoping: </a:t>
            </a:r>
            <a:r>
              <a:rPr lang="en-US"/>
              <a:t>Clearly define the project, the goals, the objectives, </a:t>
            </a:r>
            <a:r>
              <a:rPr lang="en-US" err="1"/>
              <a:t>etc</a:t>
            </a:r>
            <a:endParaRPr lang="en-US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</a:rPr>
              <a:t>Data: </a:t>
            </a:r>
            <a:r>
              <a:rPr lang="en-US"/>
              <a:t>Collect, extract or acquire the data needed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</a:rPr>
              <a:t>Modelling: </a:t>
            </a:r>
            <a:r>
              <a:rPr lang="en-US"/>
              <a:t>“Train” an AI model and perform error analysis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FF0000"/>
                </a:solidFill>
              </a:rPr>
              <a:t>Deployment</a:t>
            </a:r>
            <a:r>
              <a:rPr lang="en-US"/>
              <a:t>: Take the model and integrate it in the production system</a:t>
            </a:r>
          </a:p>
          <a:p>
            <a:pPr>
              <a:lnSpc>
                <a:spcPct val="150000"/>
              </a:lnSpc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51549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Importance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of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Scopping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82B56E-7737-59B0-8687-CD1188BBD429}"/>
              </a:ext>
            </a:extLst>
          </p:cNvPr>
          <p:cNvSpPr txBox="1"/>
          <p:nvPr/>
        </p:nvSpPr>
        <p:spPr>
          <a:xfrm>
            <a:off x="198124" y="1429789"/>
            <a:ext cx="732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Main Challenges for SMEs in Adopting Data-Driven Technologies</a:t>
            </a:r>
            <a:endParaRPr lang="nl-B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F1A454-8212-E4D7-1706-2605B8FCDB3F}"/>
              </a:ext>
            </a:extLst>
          </p:cNvPr>
          <p:cNvSpPr txBox="1"/>
          <p:nvPr/>
        </p:nvSpPr>
        <p:spPr>
          <a:xfrm>
            <a:off x="198124" y="2337005"/>
            <a:ext cx="4523505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Obstacles in extracting value from data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Non integrated or outdated IT systems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Complexity of the project </a:t>
            </a:r>
            <a:endParaRPr lang="nl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9ACF05-39CB-0ACE-C32B-EBE2B7DEB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620" y="1955496"/>
            <a:ext cx="4586735" cy="20699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25C17F-4393-1AA4-5899-5E93C488D195}"/>
              </a:ext>
            </a:extLst>
          </p:cNvPr>
          <p:cNvSpPr txBox="1"/>
          <p:nvPr/>
        </p:nvSpPr>
        <p:spPr>
          <a:xfrm>
            <a:off x="0" y="4774168"/>
            <a:ext cx="8422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/>
              <a:t>World Economic Forum: Empowering Small and Medium Enterprises (SMEs) for Innovation and Success. Briefing paper. June 2023</a:t>
            </a:r>
          </a:p>
          <a:p>
            <a:r>
              <a:rPr lang="nl-BE" sz="900" err="1"/>
              <a:t>Relex</a:t>
            </a:r>
            <a:r>
              <a:rPr lang="nl-BE" sz="900"/>
              <a:t>, Ensemble: Planning </a:t>
            </a:r>
            <a:r>
              <a:rPr lang="nl-BE" sz="900" err="1"/>
              <a:t>for</a:t>
            </a:r>
            <a:r>
              <a:rPr lang="nl-BE" sz="900"/>
              <a:t> Every </a:t>
            </a:r>
            <a:r>
              <a:rPr lang="nl-BE" sz="900" err="1"/>
              <a:t>Future</a:t>
            </a:r>
            <a:r>
              <a:rPr lang="nl-BE" sz="900"/>
              <a:t> in </a:t>
            </a:r>
            <a:r>
              <a:rPr lang="nl-BE" sz="900" err="1"/>
              <a:t>Grocery</a:t>
            </a:r>
            <a:r>
              <a:rPr lang="nl-BE" sz="900"/>
              <a:t> Retail, Survey </a:t>
            </a:r>
            <a:r>
              <a:rPr lang="nl-BE" sz="900" err="1"/>
              <a:t>Based</a:t>
            </a:r>
            <a:r>
              <a:rPr lang="nl-BE" sz="900"/>
              <a:t> Research </a:t>
            </a:r>
            <a:r>
              <a:rPr lang="nl-BE" sz="900" err="1"/>
              <a:t>Study</a:t>
            </a:r>
            <a:r>
              <a:rPr lang="nl-BE" sz="900"/>
              <a:t>. Executive Summary, </a:t>
            </a:r>
            <a:r>
              <a:rPr lang="nl-BE" sz="900" err="1"/>
              <a:t>January</a:t>
            </a:r>
            <a:r>
              <a:rPr lang="nl-BE" sz="900"/>
              <a:t> 2020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8168E-9AF2-C0B8-EED5-B977C9BBE03A}"/>
              </a:ext>
            </a:extLst>
          </p:cNvPr>
          <p:cNvSpPr txBox="1"/>
          <p:nvPr/>
        </p:nvSpPr>
        <p:spPr>
          <a:xfrm>
            <a:off x="2547015" y="4355956"/>
            <a:ext cx="4200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These Problems are due to bad scoping!</a:t>
            </a:r>
            <a:endParaRPr lang="nl-B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5266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kstvak 6">
            <a:extLst>
              <a:ext uri="{FF2B5EF4-FFF2-40B4-BE49-F238E27FC236}">
                <a16:creationId xmlns:a16="http://schemas.microsoft.com/office/drawing/2014/main" id="{36170CFE-00CF-18F4-EA46-A48FE860EC7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The Politics of AI </a:t>
            </a:r>
            <a:r>
              <a:rPr lang="nl-BE" sz="2000" b="1" err="1">
                <a:latin typeface="Poppins"/>
                <a:cs typeface="Poppins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29964336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2CFDD8-129F-AA96-A273-63E917585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94" y="2051035"/>
            <a:ext cx="725008" cy="11653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ED93DE-7E54-B644-D592-6DB2E6130B4E}"/>
              </a:ext>
            </a:extLst>
          </p:cNvPr>
          <p:cNvSpPr txBox="1"/>
          <p:nvPr/>
        </p:nvSpPr>
        <p:spPr>
          <a:xfrm>
            <a:off x="53631" y="1701271"/>
            <a:ext cx="1333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Data Scientist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4C5D8C-7D08-98C2-5C53-6E5C40BAC0E8}"/>
              </a:ext>
            </a:extLst>
          </p:cNvPr>
          <p:cNvSpPr txBox="1"/>
          <p:nvPr/>
        </p:nvSpPr>
        <p:spPr>
          <a:xfrm>
            <a:off x="53631" y="3308717"/>
            <a:ext cx="2171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Bob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Develop a forecasting model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Unbiased business practices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FF0000"/>
                </a:solidFill>
              </a:rPr>
              <a:t>Wants to apply it to add value</a:t>
            </a: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36170CFE-00CF-18F4-EA46-A48FE860EC7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The Politics of AI </a:t>
            </a:r>
            <a:r>
              <a:rPr lang="nl-BE" sz="2000" b="1" err="1">
                <a:latin typeface="Poppins"/>
                <a:cs typeface="Poppins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359461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2CFDD8-129F-AA96-A273-63E917585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94" y="2051035"/>
            <a:ext cx="725008" cy="11653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ED93DE-7E54-B644-D592-6DB2E6130B4E}"/>
              </a:ext>
            </a:extLst>
          </p:cNvPr>
          <p:cNvSpPr txBox="1"/>
          <p:nvPr/>
        </p:nvSpPr>
        <p:spPr>
          <a:xfrm>
            <a:off x="53631" y="1701271"/>
            <a:ext cx="1333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Data Scientist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4C5D8C-7D08-98C2-5C53-6E5C40BAC0E8}"/>
              </a:ext>
            </a:extLst>
          </p:cNvPr>
          <p:cNvSpPr txBox="1"/>
          <p:nvPr/>
        </p:nvSpPr>
        <p:spPr>
          <a:xfrm>
            <a:off x="53631" y="3308717"/>
            <a:ext cx="2171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Bob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Develop a forecasting model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Unbiased business practices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FF0000"/>
                </a:solidFill>
              </a:rPr>
              <a:t>Wants to apply it to add value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1AC6A4-3D7B-C57F-FE23-691E91E2A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0562" y="2083859"/>
            <a:ext cx="793959" cy="10505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983FBB-1720-017E-FE41-F4ADF7CD6C10}"/>
              </a:ext>
            </a:extLst>
          </p:cNvPr>
          <p:cNvSpPr txBox="1"/>
          <p:nvPr/>
        </p:nvSpPr>
        <p:spPr>
          <a:xfrm>
            <a:off x="2225181" y="1701272"/>
            <a:ext cx="1724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Operations Manager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6F09E-D4FA-71D8-C100-D998902BE9ED}"/>
              </a:ext>
            </a:extLst>
          </p:cNvPr>
          <p:cNvSpPr txBox="1"/>
          <p:nvPr/>
        </p:nvSpPr>
        <p:spPr>
          <a:xfrm>
            <a:off x="2225181" y="3308716"/>
            <a:ext cx="2233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Susan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Focuses on inventory costs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Reduces forecasts to order less inventory</a:t>
            </a:r>
            <a:endParaRPr lang="nl-BE" sz="120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943A8AC-78ED-5AE4-FC8B-2D2DED6997F8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The Politics of AI </a:t>
            </a:r>
            <a:r>
              <a:rPr lang="nl-BE" sz="2000" b="1" err="1">
                <a:latin typeface="Poppins"/>
                <a:cs typeface="Poppins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1589147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2CFDD8-129F-AA96-A273-63E917585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94" y="2051035"/>
            <a:ext cx="725008" cy="11653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ED93DE-7E54-B644-D592-6DB2E6130B4E}"/>
              </a:ext>
            </a:extLst>
          </p:cNvPr>
          <p:cNvSpPr txBox="1"/>
          <p:nvPr/>
        </p:nvSpPr>
        <p:spPr>
          <a:xfrm>
            <a:off x="53631" y="1701271"/>
            <a:ext cx="1333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Data Scientist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4C5D8C-7D08-98C2-5C53-6E5C40BAC0E8}"/>
              </a:ext>
            </a:extLst>
          </p:cNvPr>
          <p:cNvSpPr txBox="1"/>
          <p:nvPr/>
        </p:nvSpPr>
        <p:spPr>
          <a:xfrm>
            <a:off x="53631" y="3308717"/>
            <a:ext cx="2171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Bob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Develop a forecasting model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Unbiased business practices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FF0000"/>
                </a:solidFill>
              </a:rPr>
              <a:t>Wants to apply it to add value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1AC6A4-3D7B-C57F-FE23-691E91E2A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0562" y="2083859"/>
            <a:ext cx="793959" cy="10505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983FBB-1720-017E-FE41-F4ADF7CD6C10}"/>
              </a:ext>
            </a:extLst>
          </p:cNvPr>
          <p:cNvSpPr txBox="1"/>
          <p:nvPr/>
        </p:nvSpPr>
        <p:spPr>
          <a:xfrm>
            <a:off x="2225181" y="1701272"/>
            <a:ext cx="1724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Operations Manager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6F09E-D4FA-71D8-C100-D998902BE9ED}"/>
              </a:ext>
            </a:extLst>
          </p:cNvPr>
          <p:cNvSpPr txBox="1"/>
          <p:nvPr/>
        </p:nvSpPr>
        <p:spPr>
          <a:xfrm>
            <a:off x="2225181" y="3308716"/>
            <a:ext cx="2233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Susan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Focuses on inventory costs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Reduces forecasts to order less inventory</a:t>
            </a:r>
            <a:endParaRPr lang="nl-BE" sz="1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F6D008-A63E-5378-DEF5-D23686F29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814" y="2030732"/>
            <a:ext cx="657667" cy="11856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5B1B0B-FF76-2C77-BBFF-C57B764B74B4}"/>
              </a:ext>
            </a:extLst>
          </p:cNvPr>
          <p:cNvSpPr txBox="1"/>
          <p:nvPr/>
        </p:nvSpPr>
        <p:spPr>
          <a:xfrm>
            <a:off x="4687003" y="1702832"/>
            <a:ext cx="1724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Sales Manager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0B5EB-033F-E7F6-658F-873EFB1BFCC1}"/>
              </a:ext>
            </a:extLst>
          </p:cNvPr>
          <p:cNvSpPr txBox="1"/>
          <p:nvPr/>
        </p:nvSpPr>
        <p:spPr>
          <a:xfrm>
            <a:off x="4457689" y="3302485"/>
            <a:ext cx="2233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Mark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Inflates forecast for motivation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Higher target, more aggressive marketing </a:t>
            </a:r>
            <a:endParaRPr lang="nl-BE" sz="120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D5C59BE-5CF4-4098-4E74-A094685861D7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The Politics of AI </a:t>
            </a:r>
            <a:r>
              <a:rPr lang="nl-BE" sz="2000" b="1" err="1">
                <a:latin typeface="Poppins"/>
                <a:cs typeface="Poppins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31481229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2CFDD8-129F-AA96-A273-63E917585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94" y="2051035"/>
            <a:ext cx="725008" cy="11653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ED93DE-7E54-B644-D592-6DB2E6130B4E}"/>
              </a:ext>
            </a:extLst>
          </p:cNvPr>
          <p:cNvSpPr txBox="1"/>
          <p:nvPr/>
        </p:nvSpPr>
        <p:spPr>
          <a:xfrm>
            <a:off x="53631" y="1701271"/>
            <a:ext cx="1333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Data Scientist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4C5D8C-7D08-98C2-5C53-6E5C40BAC0E8}"/>
              </a:ext>
            </a:extLst>
          </p:cNvPr>
          <p:cNvSpPr txBox="1"/>
          <p:nvPr/>
        </p:nvSpPr>
        <p:spPr>
          <a:xfrm>
            <a:off x="53631" y="3308717"/>
            <a:ext cx="2171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Bob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Develop a forecasting model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Unbiased business practices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FF0000"/>
                </a:solidFill>
              </a:rPr>
              <a:t>Wants to apply it to add value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1AC6A4-3D7B-C57F-FE23-691E91E2A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0562" y="2083859"/>
            <a:ext cx="793959" cy="10505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983FBB-1720-017E-FE41-F4ADF7CD6C10}"/>
              </a:ext>
            </a:extLst>
          </p:cNvPr>
          <p:cNvSpPr txBox="1"/>
          <p:nvPr/>
        </p:nvSpPr>
        <p:spPr>
          <a:xfrm>
            <a:off x="2225181" y="1701272"/>
            <a:ext cx="1724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Operations Manager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6F09E-D4FA-71D8-C100-D998902BE9ED}"/>
              </a:ext>
            </a:extLst>
          </p:cNvPr>
          <p:cNvSpPr txBox="1"/>
          <p:nvPr/>
        </p:nvSpPr>
        <p:spPr>
          <a:xfrm>
            <a:off x="2225181" y="3308716"/>
            <a:ext cx="2233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Susan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Focuses on inventory costs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Reduces forecasts to order less inventory</a:t>
            </a:r>
            <a:endParaRPr lang="nl-BE" sz="1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F6D008-A63E-5378-DEF5-D23686F29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814" y="2030732"/>
            <a:ext cx="657667" cy="11856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5B1B0B-FF76-2C77-BBFF-C57B764B74B4}"/>
              </a:ext>
            </a:extLst>
          </p:cNvPr>
          <p:cNvSpPr txBox="1"/>
          <p:nvPr/>
        </p:nvSpPr>
        <p:spPr>
          <a:xfrm>
            <a:off x="4687003" y="1702832"/>
            <a:ext cx="1724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Sales Manager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0B5EB-033F-E7F6-658F-873EFB1BFCC1}"/>
              </a:ext>
            </a:extLst>
          </p:cNvPr>
          <p:cNvSpPr txBox="1"/>
          <p:nvPr/>
        </p:nvSpPr>
        <p:spPr>
          <a:xfrm>
            <a:off x="4457689" y="3302485"/>
            <a:ext cx="2233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Mark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Inflates forecast for motivation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Higher target, more aggressive marketing </a:t>
            </a:r>
            <a:endParaRPr lang="nl-BE" sz="12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974C9D-6183-1D97-786A-E1F1F9235D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779" y="2138914"/>
            <a:ext cx="880527" cy="14192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795A2F-8EF4-0BA7-4FA0-A27E0CDF936B}"/>
              </a:ext>
            </a:extLst>
          </p:cNvPr>
          <p:cNvSpPr txBox="1"/>
          <p:nvPr/>
        </p:nvSpPr>
        <p:spPr>
          <a:xfrm>
            <a:off x="8229759" y="1725931"/>
            <a:ext cx="636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CEO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1F63CA43-F368-B648-D6C1-DC7506CFD9B1}"/>
              </a:ext>
            </a:extLst>
          </p:cNvPr>
          <p:cNvSpPr/>
          <p:nvPr/>
        </p:nvSpPr>
        <p:spPr>
          <a:xfrm flipH="1">
            <a:off x="6430537" y="1647667"/>
            <a:ext cx="1787304" cy="705615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chemeClr val="tx1"/>
                </a:solidFill>
              </a:rPr>
              <a:t>Why did we fail?</a:t>
            </a:r>
            <a:endParaRPr lang="nl-BE" sz="1200" b="1">
              <a:solidFill>
                <a:schemeClr val="tx1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0B2CEEA-96E5-7DEC-F24E-25E0C44EF5A8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The Politics of AI </a:t>
            </a:r>
            <a:r>
              <a:rPr lang="nl-BE" sz="2000" b="1" err="1">
                <a:latin typeface="Poppins"/>
                <a:cs typeface="Poppins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21273551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72CFDD8-129F-AA96-A273-63E917585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94" y="2051035"/>
            <a:ext cx="725008" cy="11653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ED93DE-7E54-B644-D592-6DB2E6130B4E}"/>
              </a:ext>
            </a:extLst>
          </p:cNvPr>
          <p:cNvSpPr txBox="1"/>
          <p:nvPr/>
        </p:nvSpPr>
        <p:spPr>
          <a:xfrm>
            <a:off x="53631" y="1701271"/>
            <a:ext cx="13334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Data Scientist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4C5D8C-7D08-98C2-5C53-6E5C40BAC0E8}"/>
              </a:ext>
            </a:extLst>
          </p:cNvPr>
          <p:cNvSpPr txBox="1"/>
          <p:nvPr/>
        </p:nvSpPr>
        <p:spPr>
          <a:xfrm>
            <a:off x="53631" y="3308717"/>
            <a:ext cx="2171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Bob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Develop a forecasting model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Unbiased business practices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FF0000"/>
                </a:solidFill>
              </a:rPr>
              <a:t>Wants to apply it to add value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1AC6A4-3D7B-C57F-FE23-691E91E2A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0562" y="2083859"/>
            <a:ext cx="793959" cy="10505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E983FBB-1720-017E-FE41-F4ADF7CD6C10}"/>
              </a:ext>
            </a:extLst>
          </p:cNvPr>
          <p:cNvSpPr txBox="1"/>
          <p:nvPr/>
        </p:nvSpPr>
        <p:spPr>
          <a:xfrm>
            <a:off x="2225181" y="1701272"/>
            <a:ext cx="1724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Operations Manager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06F09E-D4FA-71D8-C100-D998902BE9ED}"/>
              </a:ext>
            </a:extLst>
          </p:cNvPr>
          <p:cNvSpPr txBox="1"/>
          <p:nvPr/>
        </p:nvSpPr>
        <p:spPr>
          <a:xfrm>
            <a:off x="2225181" y="3308716"/>
            <a:ext cx="2233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Susan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Focuses on inventory costs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Reduces forecasts to order less inventory</a:t>
            </a:r>
            <a:endParaRPr lang="nl-BE" sz="1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F6D008-A63E-5378-DEF5-D23686F29D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1814" y="2030732"/>
            <a:ext cx="657667" cy="11856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5B1B0B-FF76-2C77-BBFF-C57B764B74B4}"/>
              </a:ext>
            </a:extLst>
          </p:cNvPr>
          <p:cNvSpPr txBox="1"/>
          <p:nvPr/>
        </p:nvSpPr>
        <p:spPr>
          <a:xfrm>
            <a:off x="4687003" y="1702832"/>
            <a:ext cx="1724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Sales Manager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00B5EB-033F-E7F6-658F-873EFB1BFCC1}"/>
              </a:ext>
            </a:extLst>
          </p:cNvPr>
          <p:cNvSpPr txBox="1"/>
          <p:nvPr/>
        </p:nvSpPr>
        <p:spPr>
          <a:xfrm>
            <a:off x="4457689" y="3302485"/>
            <a:ext cx="2233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Mark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Inflates forecast for motivation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200"/>
              <a:t>Higher target, more aggressive marketing </a:t>
            </a:r>
            <a:endParaRPr lang="nl-BE" sz="12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A974C9D-6183-1D97-786A-E1F1F9235D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4779" y="2138914"/>
            <a:ext cx="880527" cy="141927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D795A2F-8EF4-0BA7-4FA0-A27E0CDF936B}"/>
              </a:ext>
            </a:extLst>
          </p:cNvPr>
          <p:cNvSpPr txBox="1"/>
          <p:nvPr/>
        </p:nvSpPr>
        <p:spPr>
          <a:xfrm>
            <a:off x="8229759" y="1725931"/>
            <a:ext cx="636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CEO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1F63CA43-F368-B648-D6C1-DC7506CFD9B1}"/>
              </a:ext>
            </a:extLst>
          </p:cNvPr>
          <p:cNvSpPr/>
          <p:nvPr/>
        </p:nvSpPr>
        <p:spPr>
          <a:xfrm flipH="1">
            <a:off x="6430537" y="1647667"/>
            <a:ext cx="1787304" cy="705615"/>
          </a:xfrm>
          <a:prstGeom prst="wedgeEllipse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chemeClr val="tx1"/>
                </a:solidFill>
              </a:rPr>
              <a:t>Why did we fail?</a:t>
            </a:r>
            <a:endParaRPr lang="nl-BE" sz="1200" b="1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23A828-1779-2BEA-27EF-AF590DE0A557}"/>
              </a:ext>
            </a:extLst>
          </p:cNvPr>
          <p:cNvSpPr txBox="1"/>
          <p:nvPr/>
        </p:nvSpPr>
        <p:spPr>
          <a:xfrm>
            <a:off x="1538869" y="4377738"/>
            <a:ext cx="4827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Not well-established scoping. Not aligned targets!</a:t>
            </a:r>
            <a:endParaRPr lang="nl-BE">
              <a:solidFill>
                <a:srgbClr val="FF0000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A4DD914-BEAF-2576-3B19-4FC267265469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The Politics of AI </a:t>
            </a:r>
            <a:r>
              <a:rPr lang="nl-BE" sz="2000" b="1" err="1">
                <a:latin typeface="Poppins"/>
                <a:cs typeface="Poppins"/>
              </a:rPr>
              <a:t>Projects</a:t>
            </a:r>
          </a:p>
        </p:txBody>
      </p:sp>
    </p:spTree>
    <p:extLst>
      <p:ext uri="{BB962C8B-B14F-4D97-AF65-F5344CB8AC3E}">
        <p14:creationId xmlns:p14="http://schemas.microsoft.com/office/powerpoint/2010/main" val="639852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kstvak 6">
            <a:extLst>
              <a:ext uri="{FF2B5EF4-FFF2-40B4-BE49-F238E27FC236}">
                <a16:creationId xmlns:a16="http://schemas.microsoft.com/office/drawing/2014/main" id="{070E98B5-5629-C012-667C-0A86AB63B4B2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Process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42210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9512C8F-AD13-9334-2D26-31C9DF0E6211}"/>
              </a:ext>
            </a:extLst>
          </p:cNvPr>
          <p:cNvSpPr/>
          <p:nvPr/>
        </p:nvSpPr>
        <p:spPr>
          <a:xfrm>
            <a:off x="74012" y="1611361"/>
            <a:ext cx="1630675" cy="59198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Brainstorm business problems</a:t>
            </a:r>
            <a:endParaRPr lang="nl-BE" sz="1400"/>
          </a:p>
        </p:txBody>
      </p:sp>
      <p:sp>
        <p:nvSpPr>
          <p:cNvPr id="5" name="Tekstvak 6">
            <a:extLst>
              <a:ext uri="{FF2B5EF4-FFF2-40B4-BE49-F238E27FC236}">
                <a16:creationId xmlns:a16="http://schemas.microsoft.com/office/drawing/2014/main" id="{4A2DE8E0-E07A-11C0-E8B7-92135A3B282F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Process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539147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9512C8F-AD13-9334-2D26-31C9DF0E6211}"/>
              </a:ext>
            </a:extLst>
          </p:cNvPr>
          <p:cNvSpPr/>
          <p:nvPr/>
        </p:nvSpPr>
        <p:spPr>
          <a:xfrm>
            <a:off x="74012" y="1611361"/>
            <a:ext cx="1630675" cy="59198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Brainstorm business problems</a:t>
            </a:r>
            <a:endParaRPr lang="nl-BE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433B37-8FC6-D9C6-24D1-1260F96B3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762" y="1873451"/>
            <a:ext cx="612030" cy="809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C304E4-4310-1702-AD02-4C7B2576B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570" y="1853520"/>
            <a:ext cx="449218" cy="809858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2635F753-1887-CC9A-49B3-1BDD5C04D2CE}"/>
              </a:ext>
            </a:extLst>
          </p:cNvPr>
          <p:cNvSpPr/>
          <p:nvPr/>
        </p:nvSpPr>
        <p:spPr>
          <a:xfrm>
            <a:off x="2499375" y="1303886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Reduce Inventory</a:t>
            </a:r>
            <a:endParaRPr lang="nl-BE" sz="140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52D61FF-FBF7-05A2-D8C1-CC020997EA96}"/>
              </a:ext>
            </a:extLst>
          </p:cNvPr>
          <p:cNvSpPr/>
          <p:nvPr/>
        </p:nvSpPr>
        <p:spPr>
          <a:xfrm>
            <a:off x="3657114" y="1300169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Increase margin</a:t>
            </a:r>
            <a:endParaRPr lang="nl-BE" sz="14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7DB2B8-F174-630E-93F1-26008D24EF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4566" y="1853520"/>
            <a:ext cx="545401" cy="879101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658325A-CE72-9DAD-C579-ACE885C54C81}"/>
              </a:ext>
            </a:extLst>
          </p:cNvPr>
          <p:cNvSpPr/>
          <p:nvPr/>
        </p:nvSpPr>
        <p:spPr>
          <a:xfrm>
            <a:off x="4761085" y="1300168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Profit more</a:t>
            </a:r>
            <a:endParaRPr lang="nl-BE" sz="140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CA17663-5FBC-2470-EE94-79FB263F0F7A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Process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33493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9512C8F-AD13-9334-2D26-31C9DF0E6211}"/>
              </a:ext>
            </a:extLst>
          </p:cNvPr>
          <p:cNvSpPr/>
          <p:nvPr/>
        </p:nvSpPr>
        <p:spPr>
          <a:xfrm>
            <a:off x="74012" y="1611361"/>
            <a:ext cx="1630675" cy="59198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Brainstorm business problems</a:t>
            </a:r>
            <a:endParaRPr lang="nl-BE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433B37-8FC6-D9C6-24D1-1260F96B3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762" y="1873451"/>
            <a:ext cx="612030" cy="809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C304E4-4310-1702-AD02-4C7B2576B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570" y="1853520"/>
            <a:ext cx="449218" cy="809858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2635F753-1887-CC9A-49B3-1BDD5C04D2CE}"/>
              </a:ext>
            </a:extLst>
          </p:cNvPr>
          <p:cNvSpPr/>
          <p:nvPr/>
        </p:nvSpPr>
        <p:spPr>
          <a:xfrm>
            <a:off x="2499375" y="1303886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Reduce Inventory</a:t>
            </a:r>
            <a:endParaRPr lang="nl-BE" sz="140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52D61FF-FBF7-05A2-D8C1-CC020997EA96}"/>
              </a:ext>
            </a:extLst>
          </p:cNvPr>
          <p:cNvSpPr/>
          <p:nvPr/>
        </p:nvSpPr>
        <p:spPr>
          <a:xfrm>
            <a:off x="3657114" y="1300169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Increase margin</a:t>
            </a:r>
            <a:endParaRPr lang="nl-BE" sz="14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7DB2B8-F174-630E-93F1-26008D24EF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4566" y="1853520"/>
            <a:ext cx="545401" cy="879101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658325A-CE72-9DAD-C579-ACE885C54C81}"/>
              </a:ext>
            </a:extLst>
          </p:cNvPr>
          <p:cNvSpPr/>
          <p:nvPr/>
        </p:nvSpPr>
        <p:spPr>
          <a:xfrm>
            <a:off x="4761085" y="1300168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Profit more</a:t>
            </a:r>
            <a:endParaRPr lang="nl-BE" sz="1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D0AF42-584A-3891-B7D7-3F38006C4B98}"/>
              </a:ext>
            </a:extLst>
          </p:cNvPr>
          <p:cNvSpPr/>
          <p:nvPr/>
        </p:nvSpPr>
        <p:spPr>
          <a:xfrm>
            <a:off x="74011" y="3047392"/>
            <a:ext cx="1630675" cy="59198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Brainstorm Data-driven solutions</a:t>
            </a:r>
            <a:endParaRPr lang="nl-BE" sz="140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41A77CB-5EA8-936F-9225-6B4BB1D59DF9}"/>
              </a:ext>
            </a:extLst>
          </p:cNvPr>
          <p:cNvSpPr/>
          <p:nvPr/>
        </p:nvSpPr>
        <p:spPr>
          <a:xfrm rot="5400000">
            <a:off x="616646" y="2444112"/>
            <a:ext cx="545400" cy="328329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FBD794-F8AF-7DBF-185A-7A800A33F762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Process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13650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9512C8F-AD13-9334-2D26-31C9DF0E6211}"/>
              </a:ext>
            </a:extLst>
          </p:cNvPr>
          <p:cNvSpPr/>
          <p:nvPr/>
        </p:nvSpPr>
        <p:spPr>
          <a:xfrm>
            <a:off x="74012" y="1611361"/>
            <a:ext cx="1630675" cy="59198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Brainstorm business problems</a:t>
            </a:r>
            <a:endParaRPr lang="nl-BE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433B37-8FC6-D9C6-24D1-1260F96B3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762" y="1873451"/>
            <a:ext cx="612030" cy="809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C304E4-4310-1702-AD02-4C7B2576B0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570" y="1853520"/>
            <a:ext cx="449218" cy="809858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2635F753-1887-CC9A-49B3-1BDD5C04D2CE}"/>
              </a:ext>
            </a:extLst>
          </p:cNvPr>
          <p:cNvSpPr/>
          <p:nvPr/>
        </p:nvSpPr>
        <p:spPr>
          <a:xfrm>
            <a:off x="2499375" y="1303886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Reduce Inventory</a:t>
            </a:r>
            <a:endParaRPr lang="nl-BE" sz="140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B52D61FF-FBF7-05A2-D8C1-CC020997EA96}"/>
              </a:ext>
            </a:extLst>
          </p:cNvPr>
          <p:cNvSpPr/>
          <p:nvPr/>
        </p:nvSpPr>
        <p:spPr>
          <a:xfrm>
            <a:off x="3657114" y="1300169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Increase margin</a:t>
            </a:r>
            <a:endParaRPr lang="nl-BE" sz="14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7DB2B8-F174-630E-93F1-26008D24EF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4566" y="1853520"/>
            <a:ext cx="545401" cy="879101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658325A-CE72-9DAD-C579-ACE885C54C81}"/>
              </a:ext>
            </a:extLst>
          </p:cNvPr>
          <p:cNvSpPr/>
          <p:nvPr/>
        </p:nvSpPr>
        <p:spPr>
          <a:xfrm>
            <a:off x="4761085" y="1300168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Profit more</a:t>
            </a:r>
            <a:endParaRPr lang="nl-BE" sz="1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3D0AF42-584A-3891-B7D7-3F38006C4B98}"/>
              </a:ext>
            </a:extLst>
          </p:cNvPr>
          <p:cNvSpPr/>
          <p:nvPr/>
        </p:nvSpPr>
        <p:spPr>
          <a:xfrm>
            <a:off x="74011" y="3047392"/>
            <a:ext cx="1630675" cy="59198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Brainstorm Data-driven solutions</a:t>
            </a:r>
            <a:endParaRPr lang="nl-BE" sz="140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041A77CB-5EA8-936F-9225-6B4BB1D59DF9}"/>
              </a:ext>
            </a:extLst>
          </p:cNvPr>
          <p:cNvSpPr/>
          <p:nvPr/>
        </p:nvSpPr>
        <p:spPr>
          <a:xfrm rot="5400000">
            <a:off x="616646" y="2444112"/>
            <a:ext cx="545400" cy="328329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EF4591-8C97-C067-D3AB-263E34BB87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6683" y="3029898"/>
            <a:ext cx="491443" cy="789927"/>
          </a:xfrm>
          <a:prstGeom prst="rect">
            <a:avLst/>
          </a:prstGeom>
        </p:spPr>
      </p:pic>
      <p:sp>
        <p:nvSpPr>
          <p:cNvPr id="14" name="Thought Bubble: Cloud 13">
            <a:extLst>
              <a:ext uri="{FF2B5EF4-FFF2-40B4-BE49-F238E27FC236}">
                <a16:creationId xmlns:a16="http://schemas.microsoft.com/office/drawing/2014/main" id="{E929CB0C-D7A3-52DE-DB59-91D01423AE50}"/>
              </a:ext>
            </a:extLst>
          </p:cNvPr>
          <p:cNvSpPr/>
          <p:nvPr/>
        </p:nvSpPr>
        <p:spPr>
          <a:xfrm flipH="1">
            <a:off x="1810076" y="2783552"/>
            <a:ext cx="1041873" cy="369332"/>
          </a:xfrm>
          <a:prstGeom prst="cloudCallou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Use AI</a:t>
            </a:r>
            <a:endParaRPr lang="nl-BE" sz="140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2E2F2D5-AA52-2DBE-E974-AF9AA33ABC8C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Process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56661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76259F-B58F-10FC-1C32-AD9841D1B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762" y="1873451"/>
            <a:ext cx="612030" cy="8098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DDA15D-6F09-8CFF-B10C-027FC79AF3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0570" y="1853520"/>
            <a:ext cx="449218" cy="8098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AD1A48-E551-FA77-1F04-5B6A0C31F1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683" y="3029898"/>
            <a:ext cx="491443" cy="789927"/>
          </a:xfrm>
          <a:prstGeom prst="rect">
            <a:avLst/>
          </a:prstGeo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EB76E6F6-9200-3610-28A3-8FF0B82FCB2A}"/>
              </a:ext>
            </a:extLst>
          </p:cNvPr>
          <p:cNvSpPr/>
          <p:nvPr/>
        </p:nvSpPr>
        <p:spPr>
          <a:xfrm>
            <a:off x="2499375" y="1303886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Reduce Inventory</a:t>
            </a:r>
            <a:endParaRPr lang="nl-BE" sz="1400"/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412597A-DE5A-018B-79CB-632D3B21B019}"/>
              </a:ext>
            </a:extLst>
          </p:cNvPr>
          <p:cNvSpPr/>
          <p:nvPr/>
        </p:nvSpPr>
        <p:spPr>
          <a:xfrm>
            <a:off x="3657114" y="1300169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Increase margin</a:t>
            </a:r>
            <a:endParaRPr lang="nl-BE" sz="1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0C624CE-B4F2-B4F4-8C54-94CFCA9ECC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4566" y="1853520"/>
            <a:ext cx="545401" cy="879101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E1D2F0B0-0034-5A06-6F18-41AFB1100E25}"/>
              </a:ext>
            </a:extLst>
          </p:cNvPr>
          <p:cNvSpPr/>
          <p:nvPr/>
        </p:nvSpPr>
        <p:spPr>
          <a:xfrm>
            <a:off x="4761085" y="1300168"/>
            <a:ext cx="925618" cy="461173"/>
          </a:xfrm>
          <a:prstGeom prst="wedgeRoundRectCallou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Profit more</a:t>
            </a:r>
            <a:endParaRPr lang="nl-BE" sz="14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7C957A7-8E28-403F-5940-88BBC18D8915}"/>
              </a:ext>
            </a:extLst>
          </p:cNvPr>
          <p:cNvSpPr/>
          <p:nvPr/>
        </p:nvSpPr>
        <p:spPr>
          <a:xfrm>
            <a:off x="74012" y="1611361"/>
            <a:ext cx="1630675" cy="59198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Brainstorm business problems</a:t>
            </a:r>
            <a:endParaRPr lang="nl-BE" sz="140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3E397D6-BE00-8980-A62C-7995736D4114}"/>
              </a:ext>
            </a:extLst>
          </p:cNvPr>
          <p:cNvSpPr/>
          <p:nvPr/>
        </p:nvSpPr>
        <p:spPr>
          <a:xfrm>
            <a:off x="74011" y="3047392"/>
            <a:ext cx="1630675" cy="59198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Brainstorm Data-driven solutions</a:t>
            </a:r>
            <a:endParaRPr lang="nl-BE" sz="1400"/>
          </a:p>
        </p:txBody>
      </p:sp>
      <p:sp>
        <p:nvSpPr>
          <p:cNvPr id="19" name="Thought Bubble: Cloud 18">
            <a:extLst>
              <a:ext uri="{FF2B5EF4-FFF2-40B4-BE49-F238E27FC236}">
                <a16:creationId xmlns:a16="http://schemas.microsoft.com/office/drawing/2014/main" id="{8853F018-D063-FB0E-40EF-EAFFEED84358}"/>
              </a:ext>
            </a:extLst>
          </p:cNvPr>
          <p:cNvSpPr/>
          <p:nvPr/>
        </p:nvSpPr>
        <p:spPr>
          <a:xfrm flipH="1">
            <a:off x="1810076" y="2783552"/>
            <a:ext cx="1041873" cy="369332"/>
          </a:xfrm>
          <a:prstGeom prst="cloudCallout">
            <a:avLst/>
          </a:prstGeom>
          <a:solidFill>
            <a:schemeClr val="bg1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Use AI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DB81098-A34E-5A84-E34D-D5EB9B7F5DFD}"/>
              </a:ext>
            </a:extLst>
          </p:cNvPr>
          <p:cNvSpPr/>
          <p:nvPr/>
        </p:nvSpPr>
        <p:spPr>
          <a:xfrm>
            <a:off x="779067" y="4404023"/>
            <a:ext cx="1610314" cy="6315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Access feasibility and value of solutions</a:t>
            </a:r>
            <a:endParaRPr lang="nl-BE" sz="140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6345D3E-5D73-07EF-C635-8F9EDC4B37AE}"/>
              </a:ext>
            </a:extLst>
          </p:cNvPr>
          <p:cNvSpPr/>
          <p:nvPr/>
        </p:nvSpPr>
        <p:spPr>
          <a:xfrm>
            <a:off x="3344170" y="4404023"/>
            <a:ext cx="1610314" cy="6315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Determine timelines and milestones</a:t>
            </a:r>
            <a:endParaRPr lang="nl-BE" sz="140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7680832-C51E-4239-F8E6-5AC24A5E8580}"/>
              </a:ext>
            </a:extLst>
          </p:cNvPr>
          <p:cNvSpPr/>
          <p:nvPr/>
        </p:nvSpPr>
        <p:spPr>
          <a:xfrm>
            <a:off x="5821691" y="4381357"/>
            <a:ext cx="1610314" cy="63153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Set budget</a:t>
            </a:r>
            <a:endParaRPr lang="nl-BE" sz="140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E7CFEA36-9B75-CA06-1767-B1E1F8CF4804}"/>
              </a:ext>
            </a:extLst>
          </p:cNvPr>
          <p:cNvSpPr/>
          <p:nvPr/>
        </p:nvSpPr>
        <p:spPr>
          <a:xfrm rot="5400000">
            <a:off x="616646" y="2444112"/>
            <a:ext cx="545400" cy="328329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E578B2DD-B8BC-9DC3-2EF5-EF578E675EBC}"/>
              </a:ext>
            </a:extLst>
          </p:cNvPr>
          <p:cNvSpPr/>
          <p:nvPr/>
        </p:nvSpPr>
        <p:spPr>
          <a:xfrm>
            <a:off x="2590705" y="4513565"/>
            <a:ext cx="538590" cy="307217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99B96900-09FD-5B4C-8AFE-CAB7FAD520E0}"/>
              </a:ext>
            </a:extLst>
          </p:cNvPr>
          <p:cNvSpPr/>
          <p:nvPr/>
        </p:nvSpPr>
        <p:spPr>
          <a:xfrm>
            <a:off x="5112017" y="4513565"/>
            <a:ext cx="538590" cy="307217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67DFD2D-DD92-790E-FE40-D9B98FB60BB1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Process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32589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Check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Feasibility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B0FF95-8B53-98EB-D45F-4B434911289A}"/>
              </a:ext>
            </a:extLst>
          </p:cNvPr>
          <p:cNvSpPr txBox="1"/>
          <p:nvPr/>
        </p:nvSpPr>
        <p:spPr>
          <a:xfrm>
            <a:off x="86612" y="1330711"/>
            <a:ext cx="376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check if a solution is feasible?</a:t>
            </a:r>
          </a:p>
        </p:txBody>
      </p:sp>
    </p:spTree>
    <p:extLst>
      <p:ext uri="{BB962C8B-B14F-4D97-AF65-F5344CB8AC3E}">
        <p14:creationId xmlns:p14="http://schemas.microsoft.com/office/powerpoint/2010/main" val="10667063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Check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Feasibility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B0FF95-8B53-98EB-D45F-4B434911289A}"/>
              </a:ext>
            </a:extLst>
          </p:cNvPr>
          <p:cNvSpPr txBox="1"/>
          <p:nvPr/>
        </p:nvSpPr>
        <p:spPr>
          <a:xfrm>
            <a:off x="86612" y="1330711"/>
            <a:ext cx="376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check if a solution is feasible?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050002-0D2E-FFEC-0B4A-8ABF7CD92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92"/>
          <a:stretch/>
        </p:blipFill>
        <p:spPr bwMode="auto">
          <a:xfrm>
            <a:off x="126127" y="1752511"/>
            <a:ext cx="3248975" cy="149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01889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Check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Feasibility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B0FF95-8B53-98EB-D45F-4B434911289A}"/>
              </a:ext>
            </a:extLst>
          </p:cNvPr>
          <p:cNvSpPr txBox="1"/>
          <p:nvPr/>
        </p:nvSpPr>
        <p:spPr>
          <a:xfrm>
            <a:off x="86612" y="1330711"/>
            <a:ext cx="376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check if a solution is feasible?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050002-0D2E-FFEC-0B4A-8ABF7CD92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7" y="1752511"/>
            <a:ext cx="5505956" cy="149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5048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Check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Feasibility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B0FF95-8B53-98EB-D45F-4B434911289A}"/>
              </a:ext>
            </a:extLst>
          </p:cNvPr>
          <p:cNvSpPr txBox="1"/>
          <p:nvPr/>
        </p:nvSpPr>
        <p:spPr>
          <a:xfrm>
            <a:off x="86612" y="1330711"/>
            <a:ext cx="376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check if a solution is feasible?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050002-0D2E-FFEC-0B4A-8ABF7CD92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7" y="1752511"/>
            <a:ext cx="5505956" cy="149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39D71B-B1A5-B427-5BCF-96601541DFA4}"/>
              </a:ext>
            </a:extLst>
          </p:cNvPr>
          <p:cNvSpPr/>
          <p:nvPr/>
        </p:nvSpPr>
        <p:spPr>
          <a:xfrm>
            <a:off x="5984488" y="1811984"/>
            <a:ext cx="2535044" cy="1165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/>
              <a:t>If something is not solvable:</a:t>
            </a:r>
          </a:p>
          <a:p>
            <a:r>
              <a:rPr lang="en-US" sz="1600"/>
              <a:t>Invest on other things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/>
              <a:t>Better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/>
              <a:t>Better equipment</a:t>
            </a:r>
            <a:endParaRPr lang="nl-BE" sz="1600"/>
          </a:p>
        </p:txBody>
      </p:sp>
    </p:spTree>
    <p:extLst>
      <p:ext uri="{BB962C8B-B14F-4D97-AF65-F5344CB8AC3E}">
        <p14:creationId xmlns:p14="http://schemas.microsoft.com/office/powerpoint/2010/main" val="3087399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Check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Feasibility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B0FF95-8B53-98EB-D45F-4B434911289A}"/>
              </a:ext>
            </a:extLst>
          </p:cNvPr>
          <p:cNvSpPr txBox="1"/>
          <p:nvPr/>
        </p:nvSpPr>
        <p:spPr>
          <a:xfrm>
            <a:off x="86612" y="1330711"/>
            <a:ext cx="376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check if a solution is feasible?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B050002-0D2E-FFEC-0B4A-8ABF7CD92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27" y="1752511"/>
            <a:ext cx="5505956" cy="149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39D71B-B1A5-B427-5BCF-96601541DFA4}"/>
              </a:ext>
            </a:extLst>
          </p:cNvPr>
          <p:cNvSpPr/>
          <p:nvPr/>
        </p:nvSpPr>
        <p:spPr>
          <a:xfrm>
            <a:off x="5984488" y="1811984"/>
            <a:ext cx="2535044" cy="1165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/>
              <a:t>If something is not solvable:</a:t>
            </a:r>
          </a:p>
          <a:p>
            <a:r>
              <a:rPr lang="en-US" sz="1600"/>
              <a:t>Invest on other things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/>
              <a:t>Better Data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/>
              <a:t>Better equipment</a:t>
            </a:r>
            <a:endParaRPr lang="nl-BE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998885-50D6-4D74-4BA0-0421396E7248}"/>
              </a:ext>
            </a:extLst>
          </p:cNvPr>
          <p:cNvSpPr txBox="1"/>
          <p:nvPr/>
        </p:nvSpPr>
        <p:spPr>
          <a:xfrm>
            <a:off x="86611" y="4000152"/>
            <a:ext cx="3764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Is a solution feasible given your data?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4558CB8-65C6-341C-52C7-34E82865E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662" y="3404697"/>
            <a:ext cx="4779227" cy="167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588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Value of Solutions!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215" y="4239132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9CF40A-80D2-6E71-2D99-B5B3B6053C54}"/>
              </a:ext>
            </a:extLst>
          </p:cNvPr>
          <p:cNvSpPr txBox="1"/>
          <p:nvPr/>
        </p:nvSpPr>
        <p:spPr>
          <a:xfrm>
            <a:off x="61493" y="1279837"/>
            <a:ext cx="412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measure the value of a solution?</a:t>
            </a:r>
            <a:endParaRPr lang="nl-BE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4469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Value of Solutions!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215" y="4239132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9CF40A-80D2-6E71-2D99-B5B3B6053C54}"/>
              </a:ext>
            </a:extLst>
          </p:cNvPr>
          <p:cNvSpPr txBox="1"/>
          <p:nvPr/>
        </p:nvSpPr>
        <p:spPr>
          <a:xfrm>
            <a:off x="61493" y="1279837"/>
            <a:ext cx="412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measure the value of a solution?</a:t>
            </a:r>
            <a:endParaRPr lang="nl-BE" b="1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5296CC-79BD-960C-A28E-B013A601C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39" y="2186966"/>
            <a:ext cx="612030" cy="9837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B14DA3-B1D0-B9F0-E77F-84B388E78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448" y="2199943"/>
            <a:ext cx="730416" cy="9665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22088C-7955-625E-A5CC-59D7712F10C4}"/>
              </a:ext>
            </a:extLst>
          </p:cNvPr>
          <p:cNvSpPr txBox="1"/>
          <p:nvPr/>
        </p:nvSpPr>
        <p:spPr>
          <a:xfrm>
            <a:off x="0" y="1812285"/>
            <a:ext cx="2393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Forecasting Evaluation Metrics</a:t>
            </a:r>
            <a:endParaRPr lang="nl-BE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6A5F78-93B1-A6FD-D319-5E716EF6C90B}"/>
              </a:ext>
            </a:extLst>
          </p:cNvPr>
          <p:cNvSpPr txBox="1"/>
          <p:nvPr/>
        </p:nvSpPr>
        <p:spPr>
          <a:xfrm>
            <a:off x="7450930" y="1879189"/>
            <a:ext cx="169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Inventory metrics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8825931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Value of Solutions!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215" y="4239132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9CF40A-80D2-6E71-2D99-B5B3B6053C54}"/>
              </a:ext>
            </a:extLst>
          </p:cNvPr>
          <p:cNvSpPr txBox="1"/>
          <p:nvPr/>
        </p:nvSpPr>
        <p:spPr>
          <a:xfrm>
            <a:off x="61493" y="1279837"/>
            <a:ext cx="412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measure the value of a solution?</a:t>
            </a:r>
            <a:endParaRPr lang="nl-BE" b="1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5296CC-79BD-960C-A28E-B013A601C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39" y="2186966"/>
            <a:ext cx="612030" cy="9837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B14DA3-B1D0-B9F0-E77F-84B388E78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448" y="2199943"/>
            <a:ext cx="730416" cy="9665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22088C-7955-625E-A5CC-59D7712F10C4}"/>
              </a:ext>
            </a:extLst>
          </p:cNvPr>
          <p:cNvSpPr txBox="1"/>
          <p:nvPr/>
        </p:nvSpPr>
        <p:spPr>
          <a:xfrm>
            <a:off x="0" y="1812285"/>
            <a:ext cx="2393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Forecasting Evaluation Metrics</a:t>
            </a:r>
            <a:endParaRPr lang="nl-BE"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9B2D2-7B88-CD33-CF1E-3D5CD2685FBD}"/>
              </a:ext>
            </a:extLst>
          </p:cNvPr>
          <p:cNvSpPr txBox="1"/>
          <p:nvPr/>
        </p:nvSpPr>
        <p:spPr>
          <a:xfrm>
            <a:off x="19037" y="3552206"/>
            <a:ext cx="1531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Accurate forecasts</a:t>
            </a:r>
            <a:endParaRPr lang="nl-BE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6A5F78-93B1-A6FD-D319-5E716EF6C90B}"/>
              </a:ext>
            </a:extLst>
          </p:cNvPr>
          <p:cNvSpPr txBox="1"/>
          <p:nvPr/>
        </p:nvSpPr>
        <p:spPr>
          <a:xfrm>
            <a:off x="7450930" y="1879189"/>
            <a:ext cx="169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Inventory metrics</a:t>
            </a:r>
            <a:endParaRPr lang="nl-BE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BDC4C8-93D8-83B4-8950-D1379BEAE65F}"/>
              </a:ext>
            </a:extLst>
          </p:cNvPr>
          <p:cNvSpPr txBox="1"/>
          <p:nvPr/>
        </p:nvSpPr>
        <p:spPr>
          <a:xfrm>
            <a:off x="7297121" y="3565184"/>
            <a:ext cx="169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Low inventory costs</a:t>
            </a:r>
            <a:endParaRPr lang="nl-BE" sz="14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288D0D3-5CD4-ABD6-B124-E7BBD8FD990E}"/>
              </a:ext>
            </a:extLst>
          </p:cNvPr>
          <p:cNvCxnSpPr>
            <a:stCxn id="6" idx="2"/>
            <a:endCxn id="11" idx="0"/>
          </p:cNvCxnSpPr>
          <p:nvPr/>
        </p:nvCxnSpPr>
        <p:spPr>
          <a:xfrm>
            <a:off x="8143656" y="3166453"/>
            <a:ext cx="0" cy="3987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6A2A33-824F-A151-C506-74E51A1F3DB4}"/>
              </a:ext>
            </a:extLst>
          </p:cNvPr>
          <p:cNvCxnSpPr>
            <a:stCxn id="5" idx="2"/>
            <a:endCxn id="9" idx="0"/>
          </p:cNvCxnSpPr>
          <p:nvPr/>
        </p:nvCxnSpPr>
        <p:spPr>
          <a:xfrm>
            <a:off x="784754" y="3170720"/>
            <a:ext cx="0" cy="3814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45ED0E7-7CEB-4646-C19C-8665E9AB81ED}"/>
              </a:ext>
            </a:extLst>
          </p:cNvPr>
          <p:cNvSpPr txBox="1"/>
          <p:nvPr/>
        </p:nvSpPr>
        <p:spPr>
          <a:xfrm>
            <a:off x="355059" y="3178441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Main</a:t>
            </a:r>
            <a:endParaRPr lang="nl-BE" sz="1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3ACF02-F6E1-04BE-7EC5-8137A9D51596}"/>
              </a:ext>
            </a:extLst>
          </p:cNvPr>
          <p:cNvSpPr txBox="1"/>
          <p:nvPr/>
        </p:nvSpPr>
        <p:spPr>
          <a:xfrm>
            <a:off x="7707771" y="3201014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Main</a:t>
            </a:r>
            <a:endParaRPr lang="nl-BE" sz="11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E0FE87-C49B-EC09-9F88-A359BB1781FA}"/>
              </a:ext>
            </a:extLst>
          </p:cNvPr>
          <p:cNvSpPr txBox="1"/>
          <p:nvPr/>
        </p:nvSpPr>
        <p:spPr>
          <a:xfrm>
            <a:off x="8120225" y="3196718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Goal</a:t>
            </a:r>
            <a:endParaRPr lang="nl-BE" sz="11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C38501-6BEC-8CD3-5BB8-B1D589A43DE6}"/>
              </a:ext>
            </a:extLst>
          </p:cNvPr>
          <p:cNvSpPr txBox="1"/>
          <p:nvPr/>
        </p:nvSpPr>
        <p:spPr>
          <a:xfrm>
            <a:off x="767513" y="3178441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Goal</a:t>
            </a:r>
            <a:endParaRPr lang="nl-BE" sz="1100"/>
          </a:p>
        </p:txBody>
      </p:sp>
    </p:spTree>
    <p:extLst>
      <p:ext uri="{BB962C8B-B14F-4D97-AF65-F5344CB8AC3E}">
        <p14:creationId xmlns:p14="http://schemas.microsoft.com/office/powerpoint/2010/main" val="5720163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Value of Solutions!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215" y="4239132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9CF40A-80D2-6E71-2D99-B5B3B6053C54}"/>
              </a:ext>
            </a:extLst>
          </p:cNvPr>
          <p:cNvSpPr txBox="1"/>
          <p:nvPr/>
        </p:nvSpPr>
        <p:spPr>
          <a:xfrm>
            <a:off x="61493" y="1279837"/>
            <a:ext cx="412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measure the value of a solution?</a:t>
            </a:r>
            <a:endParaRPr lang="nl-BE" b="1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5296CC-79BD-960C-A28E-B013A601C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39" y="2186966"/>
            <a:ext cx="612030" cy="9837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B14DA3-B1D0-B9F0-E77F-84B388E78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448" y="2199943"/>
            <a:ext cx="730416" cy="9665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22088C-7955-625E-A5CC-59D7712F10C4}"/>
              </a:ext>
            </a:extLst>
          </p:cNvPr>
          <p:cNvSpPr txBox="1"/>
          <p:nvPr/>
        </p:nvSpPr>
        <p:spPr>
          <a:xfrm>
            <a:off x="0" y="1812285"/>
            <a:ext cx="2393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Forecasting Evaluation Metrics</a:t>
            </a:r>
            <a:endParaRPr lang="nl-BE"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9B2D2-7B88-CD33-CF1E-3D5CD2685FBD}"/>
              </a:ext>
            </a:extLst>
          </p:cNvPr>
          <p:cNvSpPr txBox="1"/>
          <p:nvPr/>
        </p:nvSpPr>
        <p:spPr>
          <a:xfrm>
            <a:off x="19037" y="3552206"/>
            <a:ext cx="1531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Accurate forecasts</a:t>
            </a:r>
            <a:endParaRPr lang="nl-BE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6A5F78-93B1-A6FD-D319-5E716EF6C90B}"/>
              </a:ext>
            </a:extLst>
          </p:cNvPr>
          <p:cNvSpPr txBox="1"/>
          <p:nvPr/>
        </p:nvSpPr>
        <p:spPr>
          <a:xfrm>
            <a:off x="7450930" y="1879189"/>
            <a:ext cx="169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Inventory metrics</a:t>
            </a:r>
            <a:endParaRPr lang="nl-BE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BDC4C8-93D8-83B4-8950-D1379BEAE65F}"/>
              </a:ext>
            </a:extLst>
          </p:cNvPr>
          <p:cNvSpPr txBox="1"/>
          <p:nvPr/>
        </p:nvSpPr>
        <p:spPr>
          <a:xfrm>
            <a:off x="7297121" y="3565184"/>
            <a:ext cx="169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Low inventory costs</a:t>
            </a:r>
            <a:endParaRPr lang="nl-BE" sz="14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288D0D3-5CD4-ABD6-B124-E7BBD8FD990E}"/>
              </a:ext>
            </a:extLst>
          </p:cNvPr>
          <p:cNvCxnSpPr>
            <a:stCxn id="6" idx="2"/>
            <a:endCxn id="11" idx="0"/>
          </p:cNvCxnSpPr>
          <p:nvPr/>
        </p:nvCxnSpPr>
        <p:spPr>
          <a:xfrm>
            <a:off x="8143656" y="3166453"/>
            <a:ext cx="0" cy="3987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6A2A33-824F-A151-C506-74E51A1F3DB4}"/>
              </a:ext>
            </a:extLst>
          </p:cNvPr>
          <p:cNvCxnSpPr>
            <a:stCxn id="5" idx="2"/>
            <a:endCxn id="9" idx="0"/>
          </p:cNvCxnSpPr>
          <p:nvPr/>
        </p:nvCxnSpPr>
        <p:spPr>
          <a:xfrm>
            <a:off x="784754" y="3170720"/>
            <a:ext cx="0" cy="3814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45ED0E7-7CEB-4646-C19C-8665E9AB81ED}"/>
              </a:ext>
            </a:extLst>
          </p:cNvPr>
          <p:cNvSpPr txBox="1"/>
          <p:nvPr/>
        </p:nvSpPr>
        <p:spPr>
          <a:xfrm>
            <a:off x="355059" y="3178441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Main</a:t>
            </a:r>
            <a:endParaRPr lang="nl-BE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B04073-73B2-FA34-817E-BCDB4A27DD54}"/>
              </a:ext>
            </a:extLst>
          </p:cNvPr>
          <p:cNvSpPr txBox="1"/>
          <p:nvPr/>
        </p:nvSpPr>
        <p:spPr>
          <a:xfrm>
            <a:off x="767513" y="3178441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Goal</a:t>
            </a:r>
            <a:endParaRPr lang="nl-BE" sz="1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3ACF02-F6E1-04BE-7EC5-8137A9D51596}"/>
              </a:ext>
            </a:extLst>
          </p:cNvPr>
          <p:cNvSpPr txBox="1"/>
          <p:nvPr/>
        </p:nvSpPr>
        <p:spPr>
          <a:xfrm>
            <a:off x="7707771" y="3201014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Main</a:t>
            </a:r>
            <a:endParaRPr lang="nl-BE" sz="11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E0FE87-C49B-EC09-9F88-A359BB1781FA}"/>
              </a:ext>
            </a:extLst>
          </p:cNvPr>
          <p:cNvSpPr txBox="1"/>
          <p:nvPr/>
        </p:nvSpPr>
        <p:spPr>
          <a:xfrm>
            <a:off x="8120225" y="3196718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Goal</a:t>
            </a:r>
            <a:endParaRPr lang="nl-BE" sz="11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F43835-A00C-0F78-4393-4A849453C8DE}"/>
              </a:ext>
            </a:extLst>
          </p:cNvPr>
          <p:cNvSpPr txBox="1"/>
          <p:nvPr/>
        </p:nvSpPr>
        <p:spPr>
          <a:xfrm>
            <a:off x="3537288" y="2263973"/>
            <a:ext cx="1531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Common Ground</a:t>
            </a:r>
            <a:endParaRPr lang="nl-BE" sz="1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393881-98A2-218D-44B2-086446B68525}"/>
              </a:ext>
            </a:extLst>
          </p:cNvPr>
          <p:cNvSpPr/>
          <p:nvPr/>
        </p:nvSpPr>
        <p:spPr>
          <a:xfrm>
            <a:off x="3537291" y="2658531"/>
            <a:ext cx="1531431" cy="550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Minimize Costs</a:t>
            </a:r>
            <a:endParaRPr lang="nl-BE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4319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Value of Solutions!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215" y="4239132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9CF40A-80D2-6E71-2D99-B5B3B6053C54}"/>
              </a:ext>
            </a:extLst>
          </p:cNvPr>
          <p:cNvSpPr txBox="1"/>
          <p:nvPr/>
        </p:nvSpPr>
        <p:spPr>
          <a:xfrm>
            <a:off x="61493" y="1279837"/>
            <a:ext cx="412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measure the value of a solution?</a:t>
            </a:r>
            <a:endParaRPr lang="nl-BE" b="1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5296CC-79BD-960C-A28E-B013A601C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39" y="2186966"/>
            <a:ext cx="612030" cy="9837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B14DA3-B1D0-B9F0-E77F-84B388E78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448" y="2199943"/>
            <a:ext cx="730416" cy="9665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22088C-7955-625E-A5CC-59D7712F10C4}"/>
              </a:ext>
            </a:extLst>
          </p:cNvPr>
          <p:cNvSpPr txBox="1"/>
          <p:nvPr/>
        </p:nvSpPr>
        <p:spPr>
          <a:xfrm>
            <a:off x="0" y="1812285"/>
            <a:ext cx="2393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Forecasting Evaluation Metrics</a:t>
            </a:r>
            <a:endParaRPr lang="nl-BE"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9B2D2-7B88-CD33-CF1E-3D5CD2685FBD}"/>
              </a:ext>
            </a:extLst>
          </p:cNvPr>
          <p:cNvSpPr txBox="1"/>
          <p:nvPr/>
        </p:nvSpPr>
        <p:spPr>
          <a:xfrm>
            <a:off x="19037" y="3552206"/>
            <a:ext cx="1531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Accurate forecasts</a:t>
            </a:r>
            <a:endParaRPr lang="nl-BE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6A5F78-93B1-A6FD-D319-5E716EF6C90B}"/>
              </a:ext>
            </a:extLst>
          </p:cNvPr>
          <p:cNvSpPr txBox="1"/>
          <p:nvPr/>
        </p:nvSpPr>
        <p:spPr>
          <a:xfrm>
            <a:off x="7450930" y="1879189"/>
            <a:ext cx="169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Inventory metrics</a:t>
            </a:r>
            <a:endParaRPr lang="nl-BE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BDC4C8-93D8-83B4-8950-D1379BEAE65F}"/>
              </a:ext>
            </a:extLst>
          </p:cNvPr>
          <p:cNvSpPr txBox="1"/>
          <p:nvPr/>
        </p:nvSpPr>
        <p:spPr>
          <a:xfrm>
            <a:off x="7297121" y="3565184"/>
            <a:ext cx="169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Low inventory costs</a:t>
            </a:r>
            <a:endParaRPr lang="nl-BE" sz="14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288D0D3-5CD4-ABD6-B124-E7BBD8FD990E}"/>
              </a:ext>
            </a:extLst>
          </p:cNvPr>
          <p:cNvCxnSpPr>
            <a:stCxn id="6" idx="2"/>
            <a:endCxn id="11" idx="0"/>
          </p:cNvCxnSpPr>
          <p:nvPr/>
        </p:nvCxnSpPr>
        <p:spPr>
          <a:xfrm>
            <a:off x="8143656" y="3166453"/>
            <a:ext cx="0" cy="3987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6A2A33-824F-A151-C506-74E51A1F3DB4}"/>
              </a:ext>
            </a:extLst>
          </p:cNvPr>
          <p:cNvCxnSpPr>
            <a:stCxn id="5" idx="2"/>
            <a:endCxn id="9" idx="0"/>
          </p:cNvCxnSpPr>
          <p:nvPr/>
        </p:nvCxnSpPr>
        <p:spPr>
          <a:xfrm>
            <a:off x="784754" y="3170720"/>
            <a:ext cx="0" cy="3814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45ED0E7-7CEB-4646-C19C-8665E9AB81ED}"/>
              </a:ext>
            </a:extLst>
          </p:cNvPr>
          <p:cNvSpPr txBox="1"/>
          <p:nvPr/>
        </p:nvSpPr>
        <p:spPr>
          <a:xfrm>
            <a:off x="355059" y="3178441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Main</a:t>
            </a:r>
            <a:endParaRPr lang="nl-BE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B04073-73B2-FA34-817E-BCDB4A27DD54}"/>
              </a:ext>
            </a:extLst>
          </p:cNvPr>
          <p:cNvSpPr txBox="1"/>
          <p:nvPr/>
        </p:nvSpPr>
        <p:spPr>
          <a:xfrm>
            <a:off x="767513" y="3178441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Goal</a:t>
            </a:r>
            <a:endParaRPr lang="nl-BE" sz="1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3ACF02-F6E1-04BE-7EC5-8137A9D51596}"/>
              </a:ext>
            </a:extLst>
          </p:cNvPr>
          <p:cNvSpPr txBox="1"/>
          <p:nvPr/>
        </p:nvSpPr>
        <p:spPr>
          <a:xfrm>
            <a:off x="7707771" y="3201014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Main</a:t>
            </a:r>
            <a:endParaRPr lang="nl-BE" sz="11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E0FE87-C49B-EC09-9F88-A359BB1781FA}"/>
              </a:ext>
            </a:extLst>
          </p:cNvPr>
          <p:cNvSpPr txBox="1"/>
          <p:nvPr/>
        </p:nvSpPr>
        <p:spPr>
          <a:xfrm>
            <a:off x="8120225" y="3196718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Goal</a:t>
            </a:r>
            <a:endParaRPr lang="nl-BE" sz="11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F43835-A00C-0F78-4393-4A849453C8DE}"/>
              </a:ext>
            </a:extLst>
          </p:cNvPr>
          <p:cNvSpPr txBox="1"/>
          <p:nvPr/>
        </p:nvSpPr>
        <p:spPr>
          <a:xfrm>
            <a:off x="3537288" y="2263973"/>
            <a:ext cx="1531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Common Ground</a:t>
            </a:r>
            <a:endParaRPr lang="nl-BE" sz="1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393881-98A2-218D-44B2-086446B68525}"/>
              </a:ext>
            </a:extLst>
          </p:cNvPr>
          <p:cNvSpPr/>
          <p:nvPr/>
        </p:nvSpPr>
        <p:spPr>
          <a:xfrm>
            <a:off x="3537291" y="2658531"/>
            <a:ext cx="1531431" cy="550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Minimize Costs</a:t>
            </a:r>
            <a:endParaRPr lang="nl-BE" b="1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114A9E-F59A-BBC5-8C17-7EB910CFA869}"/>
              </a:ext>
            </a:extLst>
          </p:cNvPr>
          <p:cNvSpPr txBox="1"/>
          <p:nvPr/>
        </p:nvSpPr>
        <p:spPr>
          <a:xfrm>
            <a:off x="5105459" y="3457462"/>
            <a:ext cx="178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Consider forecasts for inventory planning</a:t>
            </a:r>
            <a:endParaRPr lang="nl-BE" sz="1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995B0C-F540-605D-7CEF-4996D376B96E}"/>
              </a:ext>
            </a:extLst>
          </p:cNvPr>
          <p:cNvSpPr txBox="1"/>
          <p:nvPr/>
        </p:nvSpPr>
        <p:spPr>
          <a:xfrm>
            <a:off x="1942661" y="3444484"/>
            <a:ext cx="1693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Test connection accuracy - inventory</a:t>
            </a:r>
            <a:endParaRPr lang="nl-BE" sz="140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8B69212-A145-FF91-A86B-BC5670E3588F}"/>
              </a:ext>
            </a:extLst>
          </p:cNvPr>
          <p:cNvCxnSpPr>
            <a:endCxn id="19" idx="1"/>
          </p:cNvCxnSpPr>
          <p:nvPr/>
        </p:nvCxnSpPr>
        <p:spPr>
          <a:xfrm flipV="1">
            <a:off x="1550471" y="3706094"/>
            <a:ext cx="39219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BA44D4B-AAE8-C2E6-77D9-135594EEF64C}"/>
              </a:ext>
            </a:extLst>
          </p:cNvPr>
          <p:cNvCxnSpPr>
            <a:endCxn id="18" idx="3"/>
          </p:cNvCxnSpPr>
          <p:nvPr/>
        </p:nvCxnSpPr>
        <p:spPr>
          <a:xfrm flipH="1" flipV="1">
            <a:off x="6889225" y="3719072"/>
            <a:ext cx="407896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CF2F839-46F8-C68F-23A9-CBB2C689D86F}"/>
              </a:ext>
            </a:extLst>
          </p:cNvPr>
          <p:cNvSpPr txBox="1"/>
          <p:nvPr/>
        </p:nvSpPr>
        <p:spPr>
          <a:xfrm>
            <a:off x="1547193" y="3428516"/>
            <a:ext cx="551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Aim</a:t>
            </a:r>
            <a:endParaRPr lang="nl-BE" sz="11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4154C3-3B41-2424-5FC7-9A5BB198FC98}"/>
              </a:ext>
            </a:extLst>
          </p:cNvPr>
          <p:cNvSpPr txBox="1"/>
          <p:nvPr/>
        </p:nvSpPr>
        <p:spPr>
          <a:xfrm>
            <a:off x="6895561" y="3437480"/>
            <a:ext cx="551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Aim</a:t>
            </a:r>
            <a:endParaRPr lang="nl-BE" sz="1100"/>
          </a:p>
        </p:txBody>
      </p:sp>
    </p:spTree>
    <p:extLst>
      <p:ext uri="{BB962C8B-B14F-4D97-AF65-F5344CB8AC3E}">
        <p14:creationId xmlns:p14="http://schemas.microsoft.com/office/powerpoint/2010/main" val="37457035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Value of Solutions!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3215" y="4239132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9CF40A-80D2-6E71-2D99-B5B3B6053C54}"/>
              </a:ext>
            </a:extLst>
          </p:cNvPr>
          <p:cNvSpPr txBox="1"/>
          <p:nvPr/>
        </p:nvSpPr>
        <p:spPr>
          <a:xfrm>
            <a:off x="61493" y="1279837"/>
            <a:ext cx="4128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to measure the value of a solution?</a:t>
            </a:r>
            <a:endParaRPr lang="nl-BE" b="1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5296CC-79BD-960C-A28E-B013A601C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39" y="2186966"/>
            <a:ext cx="612030" cy="9837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B14DA3-B1D0-B9F0-E77F-84B388E78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8448" y="2199943"/>
            <a:ext cx="730416" cy="9665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22088C-7955-625E-A5CC-59D7712F10C4}"/>
              </a:ext>
            </a:extLst>
          </p:cNvPr>
          <p:cNvSpPr txBox="1"/>
          <p:nvPr/>
        </p:nvSpPr>
        <p:spPr>
          <a:xfrm>
            <a:off x="0" y="1812285"/>
            <a:ext cx="23937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Forecasting Evaluation Metrics</a:t>
            </a:r>
            <a:endParaRPr lang="nl-BE"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9B2D2-7B88-CD33-CF1E-3D5CD2685FBD}"/>
              </a:ext>
            </a:extLst>
          </p:cNvPr>
          <p:cNvSpPr txBox="1"/>
          <p:nvPr/>
        </p:nvSpPr>
        <p:spPr>
          <a:xfrm>
            <a:off x="19037" y="3552206"/>
            <a:ext cx="1531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Accurate forecasts</a:t>
            </a:r>
            <a:endParaRPr lang="nl-BE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6A5F78-93B1-A6FD-D319-5E716EF6C90B}"/>
              </a:ext>
            </a:extLst>
          </p:cNvPr>
          <p:cNvSpPr txBox="1"/>
          <p:nvPr/>
        </p:nvSpPr>
        <p:spPr>
          <a:xfrm>
            <a:off x="7450930" y="1879189"/>
            <a:ext cx="169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Inventory metrics</a:t>
            </a:r>
            <a:endParaRPr lang="nl-BE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BDC4C8-93D8-83B4-8950-D1379BEAE65F}"/>
              </a:ext>
            </a:extLst>
          </p:cNvPr>
          <p:cNvSpPr txBox="1"/>
          <p:nvPr/>
        </p:nvSpPr>
        <p:spPr>
          <a:xfrm>
            <a:off x="7297121" y="3565184"/>
            <a:ext cx="1693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Low inventory costs</a:t>
            </a:r>
            <a:endParaRPr lang="nl-BE" sz="140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288D0D3-5CD4-ABD6-B124-E7BBD8FD990E}"/>
              </a:ext>
            </a:extLst>
          </p:cNvPr>
          <p:cNvCxnSpPr>
            <a:stCxn id="6" idx="2"/>
            <a:endCxn id="11" idx="0"/>
          </p:cNvCxnSpPr>
          <p:nvPr/>
        </p:nvCxnSpPr>
        <p:spPr>
          <a:xfrm>
            <a:off x="8143656" y="3166453"/>
            <a:ext cx="0" cy="3987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C6A2A33-824F-A151-C506-74E51A1F3DB4}"/>
              </a:ext>
            </a:extLst>
          </p:cNvPr>
          <p:cNvCxnSpPr>
            <a:stCxn id="5" idx="2"/>
            <a:endCxn id="9" idx="0"/>
          </p:cNvCxnSpPr>
          <p:nvPr/>
        </p:nvCxnSpPr>
        <p:spPr>
          <a:xfrm>
            <a:off x="784754" y="3170720"/>
            <a:ext cx="0" cy="3814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45ED0E7-7CEB-4646-C19C-8665E9AB81ED}"/>
              </a:ext>
            </a:extLst>
          </p:cNvPr>
          <p:cNvSpPr txBox="1"/>
          <p:nvPr/>
        </p:nvSpPr>
        <p:spPr>
          <a:xfrm>
            <a:off x="355059" y="3178441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Main</a:t>
            </a:r>
            <a:endParaRPr lang="nl-BE" sz="11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B04073-73B2-FA34-817E-BCDB4A27DD54}"/>
              </a:ext>
            </a:extLst>
          </p:cNvPr>
          <p:cNvSpPr txBox="1"/>
          <p:nvPr/>
        </p:nvSpPr>
        <p:spPr>
          <a:xfrm>
            <a:off x="767513" y="3178441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Goal</a:t>
            </a:r>
            <a:endParaRPr lang="nl-BE" sz="11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3ACF02-F6E1-04BE-7EC5-8137A9D51596}"/>
              </a:ext>
            </a:extLst>
          </p:cNvPr>
          <p:cNvSpPr txBox="1"/>
          <p:nvPr/>
        </p:nvSpPr>
        <p:spPr>
          <a:xfrm>
            <a:off x="7707771" y="3201014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Main</a:t>
            </a:r>
            <a:endParaRPr lang="nl-BE" sz="11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E0FE87-C49B-EC09-9F88-A359BB1781FA}"/>
              </a:ext>
            </a:extLst>
          </p:cNvPr>
          <p:cNvSpPr txBox="1"/>
          <p:nvPr/>
        </p:nvSpPr>
        <p:spPr>
          <a:xfrm>
            <a:off x="8120225" y="3196718"/>
            <a:ext cx="730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Goal</a:t>
            </a:r>
            <a:endParaRPr lang="nl-BE" sz="11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F43835-A00C-0F78-4393-4A849453C8DE}"/>
              </a:ext>
            </a:extLst>
          </p:cNvPr>
          <p:cNvSpPr txBox="1"/>
          <p:nvPr/>
        </p:nvSpPr>
        <p:spPr>
          <a:xfrm>
            <a:off x="3537288" y="2263973"/>
            <a:ext cx="1531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Common Ground</a:t>
            </a:r>
            <a:endParaRPr lang="nl-BE" sz="14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393881-98A2-218D-44B2-086446B68525}"/>
              </a:ext>
            </a:extLst>
          </p:cNvPr>
          <p:cNvSpPr/>
          <p:nvPr/>
        </p:nvSpPr>
        <p:spPr>
          <a:xfrm>
            <a:off x="3537291" y="2658531"/>
            <a:ext cx="1531431" cy="550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Minimize Costs</a:t>
            </a:r>
            <a:endParaRPr lang="nl-BE" b="1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114A9E-F59A-BBC5-8C17-7EB910CFA869}"/>
              </a:ext>
            </a:extLst>
          </p:cNvPr>
          <p:cNvSpPr txBox="1"/>
          <p:nvPr/>
        </p:nvSpPr>
        <p:spPr>
          <a:xfrm>
            <a:off x="5105459" y="3457462"/>
            <a:ext cx="17837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Consider forecasts for inventory planning</a:t>
            </a:r>
            <a:endParaRPr lang="nl-BE" sz="14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995B0C-F540-605D-7CEF-4996D376B96E}"/>
              </a:ext>
            </a:extLst>
          </p:cNvPr>
          <p:cNvSpPr txBox="1"/>
          <p:nvPr/>
        </p:nvSpPr>
        <p:spPr>
          <a:xfrm>
            <a:off x="1942661" y="3444484"/>
            <a:ext cx="16930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Test connection accuracy - inventory</a:t>
            </a:r>
            <a:endParaRPr lang="nl-BE" sz="140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8B69212-A145-FF91-A86B-BC5670E3588F}"/>
              </a:ext>
            </a:extLst>
          </p:cNvPr>
          <p:cNvCxnSpPr>
            <a:endCxn id="19" idx="1"/>
          </p:cNvCxnSpPr>
          <p:nvPr/>
        </p:nvCxnSpPr>
        <p:spPr>
          <a:xfrm flipV="1">
            <a:off x="1550471" y="3706094"/>
            <a:ext cx="392190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BA44D4B-AAE8-C2E6-77D9-135594EEF64C}"/>
              </a:ext>
            </a:extLst>
          </p:cNvPr>
          <p:cNvCxnSpPr>
            <a:endCxn id="18" idx="3"/>
          </p:cNvCxnSpPr>
          <p:nvPr/>
        </p:nvCxnSpPr>
        <p:spPr>
          <a:xfrm flipH="1" flipV="1">
            <a:off x="6889225" y="3719072"/>
            <a:ext cx="407896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CF2F839-46F8-C68F-23A9-CBB2C689D86F}"/>
              </a:ext>
            </a:extLst>
          </p:cNvPr>
          <p:cNvSpPr txBox="1"/>
          <p:nvPr/>
        </p:nvSpPr>
        <p:spPr>
          <a:xfrm>
            <a:off x="1547193" y="3428516"/>
            <a:ext cx="551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Aim</a:t>
            </a:r>
            <a:endParaRPr lang="nl-BE" sz="11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4154C3-3B41-2424-5FC7-9A5BB198FC98}"/>
              </a:ext>
            </a:extLst>
          </p:cNvPr>
          <p:cNvSpPr txBox="1"/>
          <p:nvPr/>
        </p:nvSpPr>
        <p:spPr>
          <a:xfrm>
            <a:off x="6895561" y="3437480"/>
            <a:ext cx="551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Aim</a:t>
            </a:r>
            <a:endParaRPr lang="nl-BE" sz="11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417FA1-DC5B-B271-3155-9D558E1D7FB2}"/>
              </a:ext>
            </a:extLst>
          </p:cNvPr>
          <p:cNvSpPr txBox="1"/>
          <p:nvPr/>
        </p:nvSpPr>
        <p:spPr>
          <a:xfrm>
            <a:off x="353122" y="4226154"/>
            <a:ext cx="843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Technical and business teams should agree on common metrics (comfortable for both)</a:t>
            </a:r>
            <a:endParaRPr lang="nl-B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 </a:t>
            </a:r>
          </a:p>
          <a:p>
            <a:r>
              <a:rPr lang="nl-BE" sz="2000" b="1">
                <a:latin typeface="Poppins" pitchFamily="2" charset="77"/>
                <a:cs typeface="Poppins" pitchFamily="2" charset="77"/>
              </a:rPr>
              <a:t>Data!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0648064-59AF-A128-ABA3-608688AE0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2" y="1924096"/>
            <a:ext cx="8945875" cy="170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9854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 </a:t>
            </a:r>
          </a:p>
          <a:p>
            <a:r>
              <a:rPr lang="nl-BE" sz="2000" b="1">
                <a:latin typeface="Poppins" pitchFamily="2" charset="77"/>
                <a:cs typeface="Poppins" pitchFamily="2" charset="77"/>
              </a:rPr>
              <a:t>The Golden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Rule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7170" name="Picture 2" descr="Image credit: Posted on Twitter">
            <a:extLst>
              <a:ext uri="{FF2B5EF4-FFF2-40B4-BE49-F238E27FC236}">
                <a16:creationId xmlns:a16="http://schemas.microsoft.com/office/drawing/2014/main" id="{0BD9D286-2A10-7DBD-3193-7D2DE938F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044" y="1492705"/>
            <a:ext cx="3703655" cy="278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B54B07-98A6-BADB-C729-30B625DE7902}"/>
              </a:ext>
            </a:extLst>
          </p:cNvPr>
          <p:cNvSpPr txBox="1"/>
          <p:nvPr/>
        </p:nvSpPr>
        <p:spPr>
          <a:xfrm>
            <a:off x="3290334" y="4363844"/>
            <a:ext cx="2193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Source: underfitted, twitter</a:t>
            </a:r>
            <a:endParaRPr lang="nl-BE" sz="1100"/>
          </a:p>
        </p:txBody>
      </p:sp>
    </p:spTree>
    <p:extLst>
      <p:ext uri="{BB962C8B-B14F-4D97-AF65-F5344CB8AC3E}">
        <p14:creationId xmlns:p14="http://schemas.microsoft.com/office/powerpoint/2010/main" val="40128584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4" y="188105"/>
            <a:ext cx="8038909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Better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Data over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Better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Models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7A3233-953D-A702-139A-30D48184378F}"/>
              </a:ext>
            </a:extLst>
          </p:cNvPr>
          <p:cNvSpPr txBox="1"/>
          <p:nvPr/>
        </p:nvSpPr>
        <p:spPr>
          <a:xfrm>
            <a:off x="66907" y="1423484"/>
            <a:ext cx="559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Why better data is more important than better models?</a:t>
            </a:r>
            <a:endParaRPr lang="nl-BE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5308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7A3233-953D-A702-139A-30D48184378F}"/>
              </a:ext>
            </a:extLst>
          </p:cNvPr>
          <p:cNvSpPr txBox="1"/>
          <p:nvPr/>
        </p:nvSpPr>
        <p:spPr>
          <a:xfrm>
            <a:off x="66907" y="1423484"/>
            <a:ext cx="559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Why better data is more important than better models?</a:t>
            </a:r>
            <a:endParaRPr lang="nl-BE" b="1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7C9297-8C13-6C8F-76DE-C8861C2332D6}"/>
              </a:ext>
            </a:extLst>
          </p:cNvPr>
          <p:cNvSpPr txBox="1"/>
          <p:nvPr/>
        </p:nvSpPr>
        <p:spPr>
          <a:xfrm>
            <a:off x="30060" y="2038900"/>
            <a:ext cx="553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>
              <a:buFont typeface="+mj-lt"/>
              <a:buAutoNum type="arabicPeriod"/>
              <a:tabLst>
                <a:tab pos="1316038" algn="l"/>
              </a:tabLst>
            </a:pPr>
            <a:r>
              <a:rPr lang="en-US" sz="1600" b="1"/>
              <a:t>Models are only as good as their training data.</a:t>
            </a:r>
            <a:endParaRPr lang="nl-BE" sz="1600" b="1"/>
          </a:p>
          <a:p>
            <a:pPr>
              <a:tabLst>
                <a:tab pos="1316038" algn="l"/>
              </a:tabLst>
            </a:pPr>
            <a:r>
              <a:rPr lang="nl-BE" sz="1600" err="1"/>
              <a:t>Regardless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model, </a:t>
            </a:r>
            <a:r>
              <a:rPr lang="nl-BE" sz="1600" err="1"/>
              <a:t>if</a:t>
            </a:r>
            <a:r>
              <a:rPr lang="nl-BE" sz="1600"/>
              <a:t> data is bad or </a:t>
            </a:r>
            <a:r>
              <a:rPr lang="nl-BE" sz="1600" err="1"/>
              <a:t>biased</a:t>
            </a:r>
            <a:r>
              <a:rPr lang="nl-BE" sz="1600"/>
              <a:t>, </a:t>
            </a:r>
            <a:r>
              <a:rPr lang="nl-BE" sz="1600" err="1"/>
              <a:t>results</a:t>
            </a:r>
            <a:r>
              <a:rPr lang="nl-BE" sz="1600"/>
              <a:t> </a:t>
            </a:r>
            <a:r>
              <a:rPr lang="nl-BE" sz="1600" err="1"/>
              <a:t>will</a:t>
            </a:r>
            <a:r>
              <a:rPr lang="nl-BE" sz="1600"/>
              <a:t> </a:t>
            </a:r>
            <a:r>
              <a:rPr lang="nl-BE" sz="1600" err="1"/>
              <a:t>be</a:t>
            </a:r>
            <a:r>
              <a:rPr lang="nl-BE" sz="1600"/>
              <a:t> </a:t>
            </a:r>
            <a:r>
              <a:rPr lang="nl-BE" sz="1600" err="1"/>
              <a:t>too</a:t>
            </a:r>
            <a:r>
              <a:rPr lang="nl-BE" sz="1600"/>
              <a:t>!</a:t>
            </a:r>
            <a:endParaRPr lang="en-US" sz="1600"/>
          </a:p>
        </p:txBody>
      </p:sp>
      <p:pic>
        <p:nvPicPr>
          <p:cNvPr id="4" name="Picture 4" descr="How House Cats Evolved | Scientific American">
            <a:extLst>
              <a:ext uri="{FF2B5EF4-FFF2-40B4-BE49-F238E27FC236}">
                <a16:creationId xmlns:a16="http://schemas.microsoft.com/office/drawing/2014/main" id="{8FB69963-A4C9-93F9-4964-54D534ED3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04" y="1537460"/>
            <a:ext cx="738768" cy="59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Common “Facts” About Cats That Are Actually False | Reader's Digest">
            <a:extLst>
              <a:ext uri="{FF2B5EF4-FFF2-40B4-BE49-F238E27FC236}">
                <a16:creationId xmlns:a16="http://schemas.microsoft.com/office/drawing/2014/main" id="{1F1B9AD4-A527-4F09-0579-792601DDF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04" y="2508672"/>
            <a:ext cx="805381" cy="54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E27CA4-8A3B-6692-EF17-FEBD18FE5F8A}"/>
              </a:ext>
            </a:extLst>
          </p:cNvPr>
          <p:cNvSpPr txBox="1"/>
          <p:nvPr/>
        </p:nvSpPr>
        <p:spPr>
          <a:xfrm>
            <a:off x="5934304" y="1300373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DFBD9C-8BCF-15BE-74F3-4BFDBC63D933}"/>
              </a:ext>
            </a:extLst>
          </p:cNvPr>
          <p:cNvSpPr txBox="1"/>
          <p:nvPr/>
        </p:nvSpPr>
        <p:spPr>
          <a:xfrm>
            <a:off x="5934304" y="2231191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DB7F6E5-2E10-0F23-0854-65E46D968987}"/>
              </a:ext>
            </a:extLst>
          </p:cNvPr>
          <p:cNvSpPr/>
          <p:nvPr/>
        </p:nvSpPr>
        <p:spPr>
          <a:xfrm>
            <a:off x="7056864" y="2137093"/>
            <a:ext cx="948785" cy="3820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AI Model</a:t>
            </a:r>
            <a:endParaRPr lang="nl-BE" sz="1400"/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53845315-97D0-0A66-97F5-BDDEDFF714AE}"/>
              </a:ext>
            </a:extLst>
          </p:cNvPr>
          <p:cNvCxnSpPr>
            <a:cxnSpLocks/>
            <a:stCxn id="4" idx="3"/>
            <a:endCxn id="9" idx="1"/>
          </p:cNvCxnSpPr>
          <p:nvPr/>
        </p:nvCxnSpPr>
        <p:spPr>
          <a:xfrm>
            <a:off x="6673072" y="1837277"/>
            <a:ext cx="383792" cy="49083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01CCE076-F570-0188-9FC9-8914609E63BD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 flipV="1">
            <a:off x="6739685" y="2328108"/>
            <a:ext cx="317179" cy="453450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0" descr="Cats are lucky charms! - Times of India">
            <a:extLst>
              <a:ext uri="{FF2B5EF4-FFF2-40B4-BE49-F238E27FC236}">
                <a16:creationId xmlns:a16="http://schemas.microsoft.com/office/drawing/2014/main" id="{F1D7292A-DCB4-0DC4-5FB3-56B135421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178" y="2088064"/>
            <a:ext cx="644915" cy="48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D71B60F-920D-0594-9E0F-B17C6E1012FD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8005649" y="2328108"/>
            <a:ext cx="426529" cy="17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C6C6F2A-E7CB-6190-D300-B3ADA114ACC5}"/>
              </a:ext>
            </a:extLst>
          </p:cNvPr>
          <p:cNvSpPr txBox="1"/>
          <p:nvPr/>
        </p:nvSpPr>
        <p:spPr>
          <a:xfrm>
            <a:off x="8434500" y="1837276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85491AD5-93DF-4FCD-B36A-FE136FDBF6BB}"/>
              </a:ext>
            </a:extLst>
          </p:cNvPr>
          <p:cNvSpPr txBox="1"/>
          <p:nvPr/>
        </p:nvSpPr>
        <p:spPr>
          <a:xfrm>
            <a:off x="198124" y="188105"/>
            <a:ext cx="8038909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Better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Data over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Better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Models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52409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7A3233-953D-A702-139A-30D48184378F}"/>
              </a:ext>
            </a:extLst>
          </p:cNvPr>
          <p:cNvSpPr txBox="1"/>
          <p:nvPr/>
        </p:nvSpPr>
        <p:spPr>
          <a:xfrm>
            <a:off x="66907" y="1423484"/>
            <a:ext cx="559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Why better data is more important than better models?</a:t>
            </a:r>
            <a:endParaRPr lang="nl-BE" b="1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7C9297-8C13-6C8F-76DE-C8861C2332D6}"/>
              </a:ext>
            </a:extLst>
          </p:cNvPr>
          <p:cNvSpPr txBox="1"/>
          <p:nvPr/>
        </p:nvSpPr>
        <p:spPr>
          <a:xfrm>
            <a:off x="30060" y="2038900"/>
            <a:ext cx="553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>
              <a:buFont typeface="+mj-lt"/>
              <a:buAutoNum type="arabicPeriod"/>
              <a:tabLst>
                <a:tab pos="1316038" algn="l"/>
              </a:tabLst>
            </a:pPr>
            <a:r>
              <a:rPr lang="en-US" sz="1600" b="1"/>
              <a:t>Models are only as good as their training data.</a:t>
            </a:r>
            <a:endParaRPr lang="nl-BE" sz="1600" b="1"/>
          </a:p>
          <a:p>
            <a:pPr>
              <a:tabLst>
                <a:tab pos="1316038" algn="l"/>
              </a:tabLst>
            </a:pPr>
            <a:r>
              <a:rPr lang="nl-BE" sz="1600" err="1"/>
              <a:t>Regardless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model, </a:t>
            </a:r>
            <a:r>
              <a:rPr lang="nl-BE" sz="1600" err="1"/>
              <a:t>if</a:t>
            </a:r>
            <a:r>
              <a:rPr lang="nl-BE" sz="1600"/>
              <a:t> data is bad or </a:t>
            </a:r>
            <a:r>
              <a:rPr lang="nl-BE" sz="1600" err="1"/>
              <a:t>biased</a:t>
            </a:r>
            <a:r>
              <a:rPr lang="nl-BE" sz="1600"/>
              <a:t>, </a:t>
            </a:r>
            <a:r>
              <a:rPr lang="nl-BE" sz="1600" err="1"/>
              <a:t>results</a:t>
            </a:r>
            <a:r>
              <a:rPr lang="nl-BE" sz="1600"/>
              <a:t> </a:t>
            </a:r>
            <a:r>
              <a:rPr lang="nl-BE" sz="1600" err="1"/>
              <a:t>will</a:t>
            </a:r>
            <a:r>
              <a:rPr lang="nl-BE" sz="1600"/>
              <a:t> </a:t>
            </a:r>
            <a:r>
              <a:rPr lang="nl-BE" sz="1600" err="1"/>
              <a:t>be</a:t>
            </a:r>
            <a:r>
              <a:rPr lang="nl-BE" sz="1600"/>
              <a:t> </a:t>
            </a:r>
            <a:r>
              <a:rPr lang="nl-BE" sz="1600" err="1"/>
              <a:t>too</a:t>
            </a:r>
            <a:r>
              <a:rPr lang="nl-BE" sz="1600"/>
              <a:t>!</a:t>
            </a:r>
            <a:endParaRPr lang="en-US" sz="1600"/>
          </a:p>
        </p:txBody>
      </p:sp>
      <p:pic>
        <p:nvPicPr>
          <p:cNvPr id="4" name="Picture 4" descr="How House Cats Evolved | Scientific American">
            <a:extLst>
              <a:ext uri="{FF2B5EF4-FFF2-40B4-BE49-F238E27FC236}">
                <a16:creationId xmlns:a16="http://schemas.microsoft.com/office/drawing/2014/main" id="{8FB69963-A4C9-93F9-4964-54D534ED3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04" y="1537460"/>
            <a:ext cx="738768" cy="59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Common “Facts” About Cats That Are Actually False | Reader's Digest">
            <a:extLst>
              <a:ext uri="{FF2B5EF4-FFF2-40B4-BE49-F238E27FC236}">
                <a16:creationId xmlns:a16="http://schemas.microsoft.com/office/drawing/2014/main" id="{1F1B9AD4-A527-4F09-0579-792601DDF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04" y="2508672"/>
            <a:ext cx="805381" cy="54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E27CA4-8A3B-6692-EF17-FEBD18FE5F8A}"/>
              </a:ext>
            </a:extLst>
          </p:cNvPr>
          <p:cNvSpPr txBox="1"/>
          <p:nvPr/>
        </p:nvSpPr>
        <p:spPr>
          <a:xfrm>
            <a:off x="5934304" y="1300373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DFBD9C-8BCF-15BE-74F3-4BFDBC63D933}"/>
              </a:ext>
            </a:extLst>
          </p:cNvPr>
          <p:cNvSpPr txBox="1"/>
          <p:nvPr/>
        </p:nvSpPr>
        <p:spPr>
          <a:xfrm>
            <a:off x="5934304" y="2231191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DB7F6E5-2E10-0F23-0854-65E46D968987}"/>
              </a:ext>
            </a:extLst>
          </p:cNvPr>
          <p:cNvSpPr/>
          <p:nvPr/>
        </p:nvSpPr>
        <p:spPr>
          <a:xfrm>
            <a:off x="7056864" y="2137093"/>
            <a:ext cx="948785" cy="3820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AI Model</a:t>
            </a:r>
            <a:endParaRPr lang="nl-BE" sz="1400"/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53845315-97D0-0A66-97F5-BDDEDFF714AE}"/>
              </a:ext>
            </a:extLst>
          </p:cNvPr>
          <p:cNvCxnSpPr>
            <a:cxnSpLocks/>
            <a:stCxn id="4" idx="3"/>
            <a:endCxn id="9" idx="1"/>
          </p:cNvCxnSpPr>
          <p:nvPr/>
        </p:nvCxnSpPr>
        <p:spPr>
          <a:xfrm>
            <a:off x="6673072" y="1837277"/>
            <a:ext cx="383792" cy="49083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01CCE076-F570-0188-9FC9-8914609E63BD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 flipV="1">
            <a:off x="6739685" y="2328108"/>
            <a:ext cx="317179" cy="453450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0" descr="Cats are lucky charms! - Times of India">
            <a:extLst>
              <a:ext uri="{FF2B5EF4-FFF2-40B4-BE49-F238E27FC236}">
                <a16:creationId xmlns:a16="http://schemas.microsoft.com/office/drawing/2014/main" id="{F1D7292A-DCB4-0DC4-5FB3-56B135421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178" y="2088064"/>
            <a:ext cx="644915" cy="48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D71B60F-920D-0594-9E0F-B17C6E1012FD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8005649" y="2328108"/>
            <a:ext cx="426529" cy="17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C6C6F2A-E7CB-6190-D300-B3ADA114ACC5}"/>
              </a:ext>
            </a:extLst>
          </p:cNvPr>
          <p:cNvSpPr txBox="1"/>
          <p:nvPr/>
        </p:nvSpPr>
        <p:spPr>
          <a:xfrm>
            <a:off x="8434500" y="1837276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26644D-0164-B6FC-BEBB-C1FDCB844A37}"/>
              </a:ext>
            </a:extLst>
          </p:cNvPr>
          <p:cNvSpPr txBox="1"/>
          <p:nvPr/>
        </p:nvSpPr>
        <p:spPr>
          <a:xfrm>
            <a:off x="66907" y="2934765"/>
            <a:ext cx="553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316038" algn="l"/>
              </a:tabLst>
            </a:pPr>
            <a:r>
              <a:rPr lang="en-US" sz="1600" b="1"/>
              <a:t>2. Personalized data MATTERS!!</a:t>
            </a:r>
            <a:endParaRPr lang="nl-BE" sz="1600" b="1"/>
          </a:p>
          <a:p>
            <a:pPr>
              <a:tabLst>
                <a:tab pos="1316038" algn="l"/>
              </a:tabLst>
            </a:pPr>
            <a:r>
              <a:rPr lang="nl-BE" sz="1600"/>
              <a:t>Data </a:t>
            </a:r>
            <a:r>
              <a:rPr lang="nl-BE" sz="1600" err="1"/>
              <a:t>should</a:t>
            </a:r>
            <a:r>
              <a:rPr lang="nl-BE" sz="1600"/>
              <a:t> match </a:t>
            </a:r>
            <a:r>
              <a:rPr lang="nl-BE" sz="1600" err="1"/>
              <a:t>the</a:t>
            </a:r>
            <a:r>
              <a:rPr lang="nl-BE" sz="1600"/>
              <a:t> domain, </a:t>
            </a:r>
            <a:r>
              <a:rPr lang="nl-BE" sz="1600" err="1"/>
              <a:t>so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model </a:t>
            </a:r>
            <a:r>
              <a:rPr lang="nl-BE" sz="1600" err="1"/>
              <a:t>can</a:t>
            </a:r>
            <a:r>
              <a:rPr lang="nl-BE" sz="1600"/>
              <a:t> “</a:t>
            </a:r>
            <a:r>
              <a:rPr lang="nl-BE" sz="1600" err="1"/>
              <a:t>understand</a:t>
            </a:r>
            <a:r>
              <a:rPr lang="nl-BE" sz="1600"/>
              <a:t>”</a:t>
            </a:r>
            <a:endParaRPr lang="en-US" sz="160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EC86002-56A5-26A3-D86E-4B3BD7A2EB89}"/>
              </a:ext>
            </a:extLst>
          </p:cNvPr>
          <p:cNvSpPr txBox="1"/>
          <p:nvPr/>
        </p:nvSpPr>
        <p:spPr>
          <a:xfrm>
            <a:off x="198124" y="188105"/>
            <a:ext cx="8038909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Better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Data over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Better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Models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446901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D709ED-E4A6-DA5B-68AE-06169BE6917A}"/>
              </a:ext>
            </a:extLst>
          </p:cNvPr>
          <p:cNvSpPr txBox="1"/>
          <p:nvPr/>
        </p:nvSpPr>
        <p:spPr>
          <a:xfrm>
            <a:off x="66907" y="1423484"/>
            <a:ext cx="559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Why better data is more important than better models?</a:t>
            </a:r>
            <a:endParaRPr lang="nl-BE" b="1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6833D5-771A-B8EF-8EFD-6A8BC5B98511}"/>
              </a:ext>
            </a:extLst>
          </p:cNvPr>
          <p:cNvSpPr txBox="1"/>
          <p:nvPr/>
        </p:nvSpPr>
        <p:spPr>
          <a:xfrm>
            <a:off x="30060" y="2038900"/>
            <a:ext cx="553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>
              <a:buFont typeface="+mj-lt"/>
              <a:buAutoNum type="arabicPeriod"/>
              <a:tabLst>
                <a:tab pos="1316038" algn="l"/>
              </a:tabLst>
            </a:pPr>
            <a:r>
              <a:rPr lang="en-US" sz="1600" b="1"/>
              <a:t>Models are only as good as their training data.</a:t>
            </a:r>
            <a:endParaRPr lang="nl-BE" sz="1600" b="1"/>
          </a:p>
          <a:p>
            <a:pPr>
              <a:tabLst>
                <a:tab pos="1316038" algn="l"/>
              </a:tabLst>
            </a:pPr>
            <a:r>
              <a:rPr lang="nl-BE" sz="1600" err="1"/>
              <a:t>Regardless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model, </a:t>
            </a:r>
            <a:r>
              <a:rPr lang="nl-BE" sz="1600" err="1"/>
              <a:t>if</a:t>
            </a:r>
            <a:r>
              <a:rPr lang="nl-BE" sz="1600"/>
              <a:t> data is bad or </a:t>
            </a:r>
            <a:r>
              <a:rPr lang="nl-BE" sz="1600" err="1"/>
              <a:t>biased</a:t>
            </a:r>
            <a:r>
              <a:rPr lang="nl-BE" sz="1600"/>
              <a:t>, </a:t>
            </a:r>
            <a:r>
              <a:rPr lang="nl-BE" sz="1600" err="1"/>
              <a:t>results</a:t>
            </a:r>
            <a:r>
              <a:rPr lang="nl-BE" sz="1600"/>
              <a:t> </a:t>
            </a:r>
            <a:r>
              <a:rPr lang="nl-BE" sz="1600" err="1"/>
              <a:t>will</a:t>
            </a:r>
            <a:r>
              <a:rPr lang="nl-BE" sz="1600"/>
              <a:t> </a:t>
            </a:r>
            <a:r>
              <a:rPr lang="nl-BE" sz="1600" err="1"/>
              <a:t>be</a:t>
            </a:r>
            <a:r>
              <a:rPr lang="nl-BE" sz="1600"/>
              <a:t> </a:t>
            </a:r>
            <a:r>
              <a:rPr lang="nl-BE" sz="1600" err="1"/>
              <a:t>too</a:t>
            </a:r>
            <a:r>
              <a:rPr lang="nl-BE" sz="1600"/>
              <a:t>!</a:t>
            </a:r>
            <a:endParaRPr lang="en-US" sz="1600"/>
          </a:p>
        </p:txBody>
      </p:sp>
      <p:pic>
        <p:nvPicPr>
          <p:cNvPr id="3076" name="Picture 4" descr="How House Cats Evolved | Scientific American">
            <a:extLst>
              <a:ext uri="{FF2B5EF4-FFF2-40B4-BE49-F238E27FC236}">
                <a16:creationId xmlns:a16="http://schemas.microsoft.com/office/drawing/2014/main" id="{B534ED36-C3A6-1CE1-0277-E16B900D2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04" y="1537460"/>
            <a:ext cx="738768" cy="59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What's the longest a cat can live for? Here are the world's oldest felines  - BBC Science Focus Magazine">
            <a:extLst>
              <a:ext uri="{FF2B5EF4-FFF2-40B4-BE49-F238E27FC236}">
                <a16:creationId xmlns:a16="http://schemas.microsoft.com/office/drawing/2014/main" id="{5A570B23-ED2F-0733-29F0-C37A15AF5D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3080" name="Picture 8" descr="Common “Facts” About Cats That Are Actually False | Reader's Digest">
            <a:extLst>
              <a:ext uri="{FF2B5EF4-FFF2-40B4-BE49-F238E27FC236}">
                <a16:creationId xmlns:a16="http://schemas.microsoft.com/office/drawing/2014/main" id="{EAB1A575-5595-81D5-85E2-1898EE668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304" y="2508672"/>
            <a:ext cx="805381" cy="545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494A4D-DB54-2AF1-C60D-C80208EACC75}"/>
              </a:ext>
            </a:extLst>
          </p:cNvPr>
          <p:cNvSpPr txBox="1"/>
          <p:nvPr/>
        </p:nvSpPr>
        <p:spPr>
          <a:xfrm>
            <a:off x="5934304" y="1300373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A23892-0D0F-A02B-4413-C3CCAAAEDDA2}"/>
              </a:ext>
            </a:extLst>
          </p:cNvPr>
          <p:cNvSpPr txBox="1"/>
          <p:nvPr/>
        </p:nvSpPr>
        <p:spPr>
          <a:xfrm>
            <a:off x="5934304" y="2231191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FED67A7-EB9C-0D0D-1787-AF0E430063CD}"/>
              </a:ext>
            </a:extLst>
          </p:cNvPr>
          <p:cNvSpPr/>
          <p:nvPr/>
        </p:nvSpPr>
        <p:spPr>
          <a:xfrm>
            <a:off x="7056864" y="2137093"/>
            <a:ext cx="948785" cy="3820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AI Model</a:t>
            </a:r>
            <a:endParaRPr lang="nl-BE" sz="1400"/>
          </a:p>
        </p:txBody>
      </p: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9D3796B3-7E9D-055E-F1B7-63ABEE376518}"/>
              </a:ext>
            </a:extLst>
          </p:cNvPr>
          <p:cNvCxnSpPr>
            <a:cxnSpLocks/>
            <a:stCxn id="3076" idx="3"/>
            <a:endCxn id="10" idx="1"/>
          </p:cNvCxnSpPr>
          <p:nvPr/>
        </p:nvCxnSpPr>
        <p:spPr>
          <a:xfrm>
            <a:off x="6673072" y="1837277"/>
            <a:ext cx="383792" cy="490831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BB7A5FF7-E097-73C1-DD14-AB09C5617C1C}"/>
              </a:ext>
            </a:extLst>
          </p:cNvPr>
          <p:cNvCxnSpPr>
            <a:cxnSpLocks/>
            <a:stCxn id="3080" idx="3"/>
            <a:endCxn id="10" idx="1"/>
          </p:cNvCxnSpPr>
          <p:nvPr/>
        </p:nvCxnSpPr>
        <p:spPr>
          <a:xfrm flipV="1">
            <a:off x="6739685" y="2328108"/>
            <a:ext cx="317179" cy="453450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82" name="Picture 10" descr="Cats are lucky charms! - Times of India">
            <a:extLst>
              <a:ext uri="{FF2B5EF4-FFF2-40B4-BE49-F238E27FC236}">
                <a16:creationId xmlns:a16="http://schemas.microsoft.com/office/drawing/2014/main" id="{E48D2636-D2FA-B41F-F2B9-F37416EAF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178" y="2088064"/>
            <a:ext cx="644915" cy="48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11B771E-513F-B0E4-D0AB-8400E1235AF3}"/>
              </a:ext>
            </a:extLst>
          </p:cNvPr>
          <p:cNvCxnSpPr>
            <a:cxnSpLocks/>
            <a:stCxn id="10" idx="3"/>
            <a:endCxn id="3082" idx="1"/>
          </p:cNvCxnSpPr>
          <p:nvPr/>
        </p:nvCxnSpPr>
        <p:spPr>
          <a:xfrm>
            <a:off x="8005649" y="2328108"/>
            <a:ext cx="426529" cy="17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40A7E9D6-61C2-F47C-AD1E-DB1E0C2A9292}"/>
              </a:ext>
            </a:extLst>
          </p:cNvPr>
          <p:cNvSpPr txBox="1"/>
          <p:nvPr/>
        </p:nvSpPr>
        <p:spPr>
          <a:xfrm>
            <a:off x="8434500" y="1837276"/>
            <a:ext cx="7387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“Dog”</a:t>
            </a:r>
            <a:endParaRPr lang="nl-BE" sz="14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80965CD-4892-CF06-947B-286777469F6F}"/>
              </a:ext>
            </a:extLst>
          </p:cNvPr>
          <p:cNvSpPr txBox="1"/>
          <p:nvPr/>
        </p:nvSpPr>
        <p:spPr>
          <a:xfrm>
            <a:off x="66907" y="2934765"/>
            <a:ext cx="553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316038" algn="l"/>
              </a:tabLst>
            </a:pPr>
            <a:r>
              <a:rPr lang="en-US" sz="1600" b="1"/>
              <a:t>2. Personalized data MATTERS!!</a:t>
            </a:r>
            <a:endParaRPr lang="nl-BE" sz="1600" b="1"/>
          </a:p>
          <a:p>
            <a:pPr>
              <a:tabLst>
                <a:tab pos="1316038" algn="l"/>
              </a:tabLst>
            </a:pPr>
            <a:r>
              <a:rPr lang="nl-BE" sz="1600"/>
              <a:t>Data </a:t>
            </a:r>
            <a:r>
              <a:rPr lang="nl-BE" sz="1600" err="1"/>
              <a:t>should</a:t>
            </a:r>
            <a:r>
              <a:rPr lang="nl-BE" sz="1600"/>
              <a:t> match </a:t>
            </a:r>
            <a:r>
              <a:rPr lang="nl-BE" sz="1600" err="1"/>
              <a:t>the</a:t>
            </a:r>
            <a:r>
              <a:rPr lang="nl-BE" sz="1600"/>
              <a:t> domain, </a:t>
            </a:r>
            <a:r>
              <a:rPr lang="nl-BE" sz="1600" err="1"/>
              <a:t>so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model </a:t>
            </a:r>
            <a:r>
              <a:rPr lang="nl-BE" sz="1600" err="1"/>
              <a:t>can</a:t>
            </a:r>
            <a:r>
              <a:rPr lang="nl-BE" sz="1600"/>
              <a:t> “</a:t>
            </a:r>
            <a:r>
              <a:rPr lang="nl-BE" sz="1600" err="1"/>
              <a:t>understand</a:t>
            </a:r>
            <a:r>
              <a:rPr lang="nl-BE" sz="1600"/>
              <a:t>”</a:t>
            </a:r>
            <a:endParaRPr lang="en-US" sz="160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8C3AEC9-5C06-69B4-D958-9B7580032144}"/>
              </a:ext>
            </a:extLst>
          </p:cNvPr>
          <p:cNvSpPr txBox="1"/>
          <p:nvPr/>
        </p:nvSpPr>
        <p:spPr>
          <a:xfrm>
            <a:off x="66907" y="3867254"/>
            <a:ext cx="43895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316038" algn="l"/>
              </a:tabLst>
            </a:pPr>
            <a:r>
              <a:rPr lang="en-US" sz="1600" b="1"/>
              <a:t>3. Informative (and lots of) data is the key!</a:t>
            </a:r>
            <a:endParaRPr lang="nl-BE" sz="1600" b="1"/>
          </a:p>
          <a:p>
            <a:pPr>
              <a:tabLst>
                <a:tab pos="1316038" algn="l"/>
              </a:tabLst>
            </a:pPr>
            <a:r>
              <a:rPr lang="nl-BE" sz="1600" err="1"/>
              <a:t>Explain</a:t>
            </a:r>
            <a:r>
              <a:rPr lang="nl-BE" sz="1600"/>
              <a:t> </a:t>
            </a:r>
            <a:r>
              <a:rPr lang="nl-BE" sz="1600" err="1"/>
              <a:t>variability</a:t>
            </a:r>
            <a:r>
              <a:rPr lang="nl-BE" sz="1600"/>
              <a:t> of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tasks</a:t>
            </a:r>
            <a:r>
              <a:rPr lang="nl-BE" sz="1600"/>
              <a:t> </a:t>
            </a:r>
            <a:r>
              <a:rPr lang="nl-BE" sz="1600" err="1"/>
              <a:t>with</a:t>
            </a:r>
            <a:r>
              <a:rPr lang="nl-BE" sz="1600"/>
              <a:t> more </a:t>
            </a:r>
            <a:r>
              <a:rPr lang="nl-BE" sz="1600" err="1"/>
              <a:t>examples</a:t>
            </a:r>
            <a:endParaRPr lang="en-US" sz="1600"/>
          </a:p>
        </p:txBody>
      </p:sp>
      <p:pic>
        <p:nvPicPr>
          <p:cNvPr id="3084" name="Picture 12" descr="Eclipse of the Super Flower Moon – MindscapeFX">
            <a:extLst>
              <a:ext uri="{FF2B5EF4-FFF2-40B4-BE49-F238E27FC236}">
                <a16:creationId xmlns:a16="http://schemas.microsoft.com/office/drawing/2014/main" id="{EF77C047-7C75-18E6-9CCD-0FEDD7BBC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276" y="3432346"/>
            <a:ext cx="1928380" cy="119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5CE22CB-AF87-D873-7B8B-5A809454894E}"/>
              </a:ext>
            </a:extLst>
          </p:cNvPr>
          <p:cNvSpPr txBox="1"/>
          <p:nvPr/>
        </p:nvSpPr>
        <p:spPr>
          <a:xfrm>
            <a:off x="5568646" y="4709174"/>
            <a:ext cx="3344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/>
              <a:t>Tesla self-driving car thought the eclipse was a red light</a:t>
            </a:r>
            <a:endParaRPr lang="nl-BE" sz="1050" b="1"/>
          </a:p>
        </p:txBody>
      </p:sp>
      <p:sp>
        <p:nvSpPr>
          <p:cNvPr id="4" name="Tekstvak 6">
            <a:extLst>
              <a:ext uri="{FF2B5EF4-FFF2-40B4-BE49-F238E27FC236}">
                <a16:creationId xmlns:a16="http://schemas.microsoft.com/office/drawing/2014/main" id="{80860790-BFCE-69E9-68B9-799CDC84F7DA}"/>
              </a:ext>
            </a:extLst>
          </p:cNvPr>
          <p:cNvSpPr txBox="1"/>
          <p:nvPr/>
        </p:nvSpPr>
        <p:spPr>
          <a:xfrm>
            <a:off x="198124" y="188105"/>
            <a:ext cx="8038909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Better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Data over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Better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Models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03046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 </a:t>
            </a:r>
          </a:p>
          <a:p>
            <a:r>
              <a:rPr lang="nl-BE" sz="2000" b="1" err="1">
                <a:latin typeface="Poppins" pitchFamily="2" charset="77"/>
                <a:cs typeface="Poppins" pitchFamily="2" charset="77"/>
              </a:rPr>
              <a:t>Key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Takeaways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B0FF95-8B53-98EB-D45F-4B434911289A}"/>
              </a:ext>
            </a:extLst>
          </p:cNvPr>
          <p:cNvSpPr txBox="1"/>
          <p:nvPr/>
        </p:nvSpPr>
        <p:spPr>
          <a:xfrm>
            <a:off x="198125" y="1823224"/>
            <a:ext cx="85567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Before building an AI model:</a:t>
            </a:r>
          </a:p>
          <a:p>
            <a:endParaRPr lang="en-US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/>
              <a:t>Clearly decide</a:t>
            </a:r>
            <a:r>
              <a:rPr lang="nl-BE"/>
              <a:t> </a:t>
            </a:r>
            <a:r>
              <a:rPr lang="nl-BE" err="1"/>
              <a:t>the</a:t>
            </a:r>
            <a:r>
              <a:rPr lang="nl-BE"/>
              <a:t> details of </a:t>
            </a:r>
            <a:r>
              <a:rPr lang="nl-BE" err="1"/>
              <a:t>the</a:t>
            </a:r>
            <a:r>
              <a:rPr lang="nl-BE"/>
              <a:t> </a:t>
            </a:r>
            <a:r>
              <a:rPr lang="nl-BE" err="1"/>
              <a:t>task</a:t>
            </a:r>
            <a:r>
              <a:rPr lang="nl-BE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err="1"/>
              <a:t>Align</a:t>
            </a:r>
            <a:r>
              <a:rPr lang="nl-BE"/>
              <a:t> business/</a:t>
            </a:r>
            <a:r>
              <a:rPr lang="nl-BE" err="1"/>
              <a:t>technical</a:t>
            </a:r>
            <a:r>
              <a:rPr lang="nl-BE"/>
              <a:t> </a:t>
            </a:r>
            <a:r>
              <a:rPr lang="nl-BE" err="1"/>
              <a:t>needs</a:t>
            </a:r>
            <a:r>
              <a:rPr lang="nl-BE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 err="1"/>
              <a:t>Decide</a:t>
            </a:r>
            <a:r>
              <a:rPr lang="nl-BE"/>
              <a:t> on </a:t>
            </a:r>
            <a:r>
              <a:rPr lang="nl-BE" err="1"/>
              <a:t>the</a:t>
            </a:r>
            <a:r>
              <a:rPr lang="nl-BE"/>
              <a:t> </a:t>
            </a:r>
            <a:r>
              <a:rPr lang="nl-BE" err="1"/>
              <a:t>metrics</a:t>
            </a:r>
            <a:r>
              <a:rPr lang="nl-BE"/>
              <a:t> </a:t>
            </a:r>
            <a:r>
              <a:rPr lang="nl-BE" err="1"/>
              <a:t>and</a:t>
            </a:r>
            <a:r>
              <a:rPr lang="nl-BE"/>
              <a:t> set targets.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l-BE"/>
              <a:t>Collect high </a:t>
            </a:r>
            <a:r>
              <a:rPr lang="nl-BE" err="1"/>
              <a:t>quality</a:t>
            </a:r>
            <a:r>
              <a:rPr lang="nl-BE"/>
              <a:t>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D407E2C-4305-2090-B34B-2305BDB94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784" y="1701359"/>
            <a:ext cx="3751050" cy="258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0375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605566" y="2354648"/>
            <a:ext cx="3688830" cy="163121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A (Brief)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Introduction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to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 AI.</a:t>
            </a:r>
          </a:p>
          <a:p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Applying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 AI in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Practice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.</a:t>
            </a:r>
          </a:p>
          <a:p>
            <a:r>
              <a:rPr lang="nl-BE" sz="2000" b="1">
                <a:solidFill>
                  <a:srgbClr val="FF0000"/>
                </a:solidFill>
                <a:latin typeface="Poppins"/>
                <a:cs typeface="Poppins"/>
              </a:rPr>
              <a:t>Lets talk </a:t>
            </a:r>
            <a:r>
              <a:rPr lang="nl-BE" sz="2000" b="1" err="1">
                <a:solidFill>
                  <a:srgbClr val="FF0000"/>
                </a:solidFill>
                <a:latin typeface="Poppins"/>
                <a:cs typeface="Poppins"/>
              </a:rPr>
              <a:t>Forecasting</a:t>
            </a:r>
            <a:r>
              <a:rPr lang="nl-BE" sz="2000" b="1">
                <a:solidFill>
                  <a:srgbClr val="FF0000"/>
                </a:solidFill>
                <a:latin typeface="Poppins"/>
                <a:cs typeface="Poppins"/>
              </a:rPr>
              <a:t>!</a:t>
            </a:r>
          </a:p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Model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Selection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.</a:t>
            </a:r>
          </a:p>
          <a:p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Takeaways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!</a:t>
            </a:r>
          </a:p>
        </p:txBody>
      </p:sp>
      <p:sp>
        <p:nvSpPr>
          <p:cNvPr id="3" name="Tekstvak 5">
            <a:extLst>
              <a:ext uri="{FF2B5EF4-FFF2-40B4-BE49-F238E27FC236}">
                <a16:creationId xmlns:a16="http://schemas.microsoft.com/office/drawing/2014/main" id="{F052E6EF-8C7C-4AE2-B26F-5F243102A1F1}"/>
              </a:ext>
            </a:extLst>
          </p:cNvPr>
          <p:cNvSpPr txBox="1"/>
          <p:nvPr/>
        </p:nvSpPr>
        <p:spPr>
          <a:xfrm>
            <a:off x="529873" y="563231"/>
            <a:ext cx="8897562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Workshop.</a:t>
            </a:r>
          </a:p>
          <a:p>
            <a:pPr>
              <a:defRPr/>
            </a:pPr>
            <a:r>
              <a:rPr lang="nl-BE" sz="3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CD7AB5D-E9A1-3893-3803-C91EC7803091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19001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is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Point of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 descr="The Oracle of Delphi: How the Ancient Greeks Relied on One Woman's  Prophecies | All About History">
            <a:extLst>
              <a:ext uri="{FF2B5EF4-FFF2-40B4-BE49-F238E27FC236}">
                <a16:creationId xmlns:a16="http://schemas.microsoft.com/office/drawing/2014/main" id="{A2831166-FDC6-1011-61A1-2E4A545E8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987" y="1409878"/>
            <a:ext cx="2613146" cy="261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663B400-241B-23F8-401A-495042D5820A}"/>
              </a:ext>
            </a:extLst>
          </p:cNvPr>
          <p:cNvSpPr txBox="1"/>
          <p:nvPr/>
        </p:nvSpPr>
        <p:spPr>
          <a:xfrm>
            <a:off x="4973444" y="4081346"/>
            <a:ext cx="4239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King </a:t>
            </a:r>
            <a:r>
              <a:rPr lang="en-US" sz="1200" err="1"/>
              <a:t>Algeus</a:t>
            </a:r>
            <a:r>
              <a:rPr lang="en-US" sz="1200"/>
              <a:t> in front of Pythia at the Oracle of Delphi, 440-430 BC</a:t>
            </a:r>
            <a:endParaRPr lang="nl-BE" sz="1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A4DE9B-921C-12AE-946B-45B48842121C}"/>
              </a:ext>
            </a:extLst>
          </p:cNvPr>
          <p:cNvSpPr txBox="1"/>
          <p:nvPr/>
        </p:nvSpPr>
        <p:spPr>
          <a:xfrm>
            <a:off x="289931" y="2608456"/>
            <a:ext cx="53971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b="1">
                <a:solidFill>
                  <a:srgbClr val="FF0000"/>
                </a:solidFill>
              </a:rPr>
              <a:t>“A wall of wood alone shall be uncaptured, a boon to you and your children”, 480 BC</a:t>
            </a:r>
          </a:p>
          <a:p>
            <a:pPr marL="0" indent="0">
              <a:buNone/>
            </a:pPr>
            <a:endParaRPr lang="en-US" b="1">
              <a:solidFill>
                <a:srgbClr val="FF0000"/>
              </a:solidFill>
            </a:endParaRPr>
          </a:p>
          <a:p>
            <a:r>
              <a:rPr lang="en-US"/>
              <a:t>- Herodotus, The Persian Wars, Volume 1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880111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kstvak 6">
            <a:extLst>
              <a:ext uri="{FF2B5EF4-FFF2-40B4-BE49-F238E27FC236}">
                <a16:creationId xmlns:a16="http://schemas.microsoft.com/office/drawing/2014/main" id="{DF1194E6-4DA0-B63D-7F90-586D6DDAD857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is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Point of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214224-FAA3-EB21-2606-49A15DAADC24}"/>
              </a:ext>
            </a:extLst>
          </p:cNvPr>
          <p:cNvSpPr txBox="1">
            <a:spLocks/>
          </p:cNvSpPr>
          <p:nvPr/>
        </p:nvSpPr>
        <p:spPr>
          <a:xfrm>
            <a:off x="198125" y="1645408"/>
            <a:ext cx="9350477" cy="5301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1600" b="1">
                <a:solidFill>
                  <a:srgbClr val="FF0000"/>
                </a:solidFill>
              </a:rPr>
              <a:t>“Planning is bringing the future into the present so you can do something about it now”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48F80-231C-A5E9-BF05-F538CE9DEDB5}"/>
              </a:ext>
            </a:extLst>
          </p:cNvPr>
          <p:cNvSpPr txBox="1"/>
          <p:nvPr/>
        </p:nvSpPr>
        <p:spPr>
          <a:xfrm>
            <a:off x="198125" y="2129656"/>
            <a:ext cx="7414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We want to predict the future in order to act now!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Every decision under uncertainty requires a forecast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To formalize: </a:t>
            </a:r>
            <a:r>
              <a:rPr lang="en-US">
                <a:solidFill>
                  <a:srgbClr val="FF0000"/>
                </a:solidFill>
              </a:rPr>
              <a:t>Forecasting is a tool </a:t>
            </a:r>
            <a:r>
              <a:rPr lang="en-US"/>
              <a:t>to support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1882836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F7DA0DF-26AD-E148-6A19-83E72EA86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125" y="1645408"/>
            <a:ext cx="9350477" cy="530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FF0000"/>
                </a:solidFill>
              </a:rPr>
              <a:t>“Planning is bringing the future into the present so you can do something about it now”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19081E-6472-145A-5B1E-BAD9D9CBFE42}"/>
              </a:ext>
            </a:extLst>
          </p:cNvPr>
          <p:cNvSpPr txBox="1"/>
          <p:nvPr/>
        </p:nvSpPr>
        <p:spPr>
          <a:xfrm>
            <a:off x="198125" y="2129656"/>
            <a:ext cx="7414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We want to predict the future in order to act now!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Every decision under uncertainty requires a forecast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To formalize: </a:t>
            </a:r>
            <a:r>
              <a:rPr lang="en-US">
                <a:solidFill>
                  <a:srgbClr val="FF0000"/>
                </a:solidFill>
              </a:rPr>
              <a:t>Forecasting is a tool </a:t>
            </a:r>
            <a:r>
              <a:rPr lang="en-US"/>
              <a:t>to support decision making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517231-A513-2541-B3D9-0F6B7C6C6207}"/>
              </a:ext>
            </a:extLst>
          </p:cNvPr>
          <p:cNvSpPr txBox="1"/>
          <p:nvPr/>
        </p:nvSpPr>
        <p:spPr>
          <a:xfrm>
            <a:off x="262675" y="3233004"/>
            <a:ext cx="72850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Examples: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Forecast the weather to decide clothing.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Forecast the number of tourists to prepare summer investments.</a:t>
            </a:r>
          </a:p>
          <a:p>
            <a:pPr marL="342900" indent="-342900">
              <a:buFont typeface="+mj-lt"/>
              <a:buAutoNum type="arabicPeriod"/>
            </a:pPr>
            <a:r>
              <a:rPr lang="nl-BE"/>
              <a:t>Forecast </a:t>
            </a:r>
            <a:r>
              <a:rPr lang="nl-BE" err="1"/>
              <a:t>the</a:t>
            </a:r>
            <a:r>
              <a:rPr lang="nl-BE"/>
              <a:t> </a:t>
            </a:r>
            <a:r>
              <a:rPr lang="nl-BE" err="1"/>
              <a:t>demand</a:t>
            </a:r>
            <a:r>
              <a:rPr lang="nl-BE"/>
              <a:t> of a product </a:t>
            </a:r>
            <a:r>
              <a:rPr lang="nl-BE" err="1"/>
              <a:t>to</a:t>
            </a:r>
            <a:r>
              <a:rPr lang="nl-BE"/>
              <a:t> </a:t>
            </a:r>
            <a:r>
              <a:rPr lang="nl-BE" err="1"/>
              <a:t>optimize</a:t>
            </a:r>
            <a:r>
              <a:rPr lang="nl-BE"/>
              <a:t> </a:t>
            </a:r>
            <a:r>
              <a:rPr lang="nl-BE" err="1"/>
              <a:t>your</a:t>
            </a:r>
            <a:r>
              <a:rPr lang="nl-BE"/>
              <a:t> </a:t>
            </a:r>
            <a:r>
              <a:rPr lang="nl-BE" err="1"/>
              <a:t>inventory</a:t>
            </a:r>
            <a:r>
              <a:rPr lang="nl-BE"/>
              <a:t>.</a:t>
            </a: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DF1194E6-4DA0-B63D-7F90-586D6DDAD857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is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Point of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341196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/>
                <a:cs typeface="Poppins"/>
              </a:rPr>
              <a:t>Forecasting</a:t>
            </a:r>
            <a:r>
              <a:rPr lang="nl-BE" sz="2000" b="1">
                <a:latin typeface="Poppins"/>
                <a:cs typeface="Poppins"/>
              </a:rPr>
              <a:t> is </a:t>
            </a:r>
            <a:r>
              <a:rPr lang="nl-BE" sz="2000" b="1" err="1">
                <a:latin typeface="Poppins"/>
                <a:cs typeface="Poppins"/>
              </a:rPr>
              <a:t>not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the</a:t>
            </a:r>
            <a:r>
              <a:rPr lang="nl-BE" sz="2000" b="1">
                <a:latin typeface="Poppins"/>
                <a:cs typeface="Poppins"/>
              </a:rPr>
              <a:t> End Goal.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 descr="Johnny Depp, Orlando Bloom side by side Pirates of the Caribbean 8x10 Movie  Photo Capt Jack looking through telescope at Amazon's Entertainment  Collectibles Store">
            <a:extLst>
              <a:ext uri="{FF2B5EF4-FFF2-40B4-BE49-F238E27FC236}">
                <a16:creationId xmlns:a16="http://schemas.microsoft.com/office/drawing/2014/main" id="{94D96C43-03C7-B9BD-A68A-C96C0C3F4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2471194"/>
            <a:ext cx="1439228" cy="114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3D9201-1FBA-C228-3B15-71C8C50EA901}"/>
              </a:ext>
            </a:extLst>
          </p:cNvPr>
          <p:cNvSpPr txBox="1"/>
          <p:nvPr/>
        </p:nvSpPr>
        <p:spPr>
          <a:xfrm>
            <a:off x="358689" y="2188215"/>
            <a:ext cx="854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Predict</a:t>
            </a:r>
            <a:endParaRPr lang="nl-BE" sz="1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9612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/>
                <a:cs typeface="Poppins"/>
              </a:rPr>
              <a:t>Forecasting</a:t>
            </a:r>
            <a:r>
              <a:rPr lang="nl-BE" sz="2000" b="1">
                <a:latin typeface="Poppins"/>
                <a:cs typeface="Poppins"/>
              </a:rPr>
              <a:t> is </a:t>
            </a:r>
            <a:r>
              <a:rPr lang="nl-BE" sz="2000" b="1" err="1">
                <a:latin typeface="Poppins"/>
                <a:cs typeface="Poppins"/>
              </a:rPr>
              <a:t>not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the</a:t>
            </a:r>
            <a:r>
              <a:rPr lang="nl-BE" sz="2000" b="1">
                <a:latin typeface="Poppins"/>
                <a:cs typeface="Poppins"/>
              </a:rPr>
              <a:t> End Goal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 descr="Johnny Depp, Orlando Bloom side by side Pirates of the Caribbean 8x10 Movie  Photo Capt Jack looking through telescope at Amazon's Entertainment  Collectibles Store">
            <a:extLst>
              <a:ext uri="{FF2B5EF4-FFF2-40B4-BE49-F238E27FC236}">
                <a16:creationId xmlns:a16="http://schemas.microsoft.com/office/drawing/2014/main" id="{94D96C43-03C7-B9BD-A68A-C96C0C3F4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2471194"/>
            <a:ext cx="1439228" cy="114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3D9201-1FBA-C228-3B15-71C8C50EA901}"/>
              </a:ext>
            </a:extLst>
          </p:cNvPr>
          <p:cNvSpPr txBox="1"/>
          <p:nvPr/>
        </p:nvSpPr>
        <p:spPr>
          <a:xfrm>
            <a:off x="358689" y="2188215"/>
            <a:ext cx="854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Predict</a:t>
            </a:r>
            <a:endParaRPr lang="nl-BE" sz="1400">
              <a:solidFill>
                <a:srgbClr val="FF0000"/>
              </a:solidFill>
            </a:endParaRPr>
          </a:p>
        </p:txBody>
      </p:sp>
      <p:pic>
        <p:nvPicPr>
          <p:cNvPr id="2" name="Picture 1" descr="Crew of the Black Pearl | Pirates of the Caribbean Wiki | Fandom">
            <a:extLst>
              <a:ext uri="{FF2B5EF4-FFF2-40B4-BE49-F238E27FC236}">
                <a16:creationId xmlns:a16="http://schemas.microsoft.com/office/drawing/2014/main" id="{199959E0-E22F-9BBA-AF0D-5E5E58060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363" y="1673491"/>
            <a:ext cx="1787380" cy="74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499C354C-1D91-2DF4-DA06-C1721CA9A81C}"/>
              </a:ext>
            </a:extLst>
          </p:cNvPr>
          <p:cNvSpPr/>
          <p:nvPr/>
        </p:nvSpPr>
        <p:spPr>
          <a:xfrm rot="19837035">
            <a:off x="1752826" y="2313225"/>
            <a:ext cx="623028" cy="432727"/>
          </a:xfrm>
          <a:prstGeom prst="rightArrow">
            <a:avLst>
              <a:gd name="adj1" fmla="val 49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69D002-7258-F016-F475-55ED24C984B8}"/>
              </a:ext>
            </a:extLst>
          </p:cNvPr>
          <p:cNvSpPr txBox="1"/>
          <p:nvPr/>
        </p:nvSpPr>
        <p:spPr>
          <a:xfrm>
            <a:off x="2613261" y="1304225"/>
            <a:ext cx="1691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Make a decision</a:t>
            </a:r>
            <a:endParaRPr lang="nl-BE" sz="1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2036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/>
                <a:cs typeface="Poppins"/>
              </a:rPr>
              <a:t>Forecasting</a:t>
            </a:r>
            <a:r>
              <a:rPr lang="nl-BE" sz="2000" b="1">
                <a:latin typeface="Poppins"/>
                <a:cs typeface="Poppins"/>
              </a:rPr>
              <a:t> is </a:t>
            </a:r>
            <a:r>
              <a:rPr lang="nl-BE" sz="2000" b="1" err="1">
                <a:latin typeface="Poppins"/>
                <a:cs typeface="Poppins"/>
              </a:rPr>
              <a:t>not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the</a:t>
            </a:r>
            <a:r>
              <a:rPr lang="nl-BE" sz="2000" b="1">
                <a:latin typeface="Poppins"/>
                <a:cs typeface="Poppins"/>
              </a:rPr>
              <a:t> End Goal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 descr="Johnny Depp, Orlando Bloom side by side Pirates of the Caribbean 8x10 Movie  Photo Capt Jack looking through telescope at Amazon's Entertainment  Collectibles Store">
            <a:extLst>
              <a:ext uri="{FF2B5EF4-FFF2-40B4-BE49-F238E27FC236}">
                <a16:creationId xmlns:a16="http://schemas.microsoft.com/office/drawing/2014/main" id="{94D96C43-03C7-B9BD-A68A-C96C0C3F4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2471194"/>
            <a:ext cx="1439228" cy="114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3D9201-1FBA-C228-3B15-71C8C50EA901}"/>
              </a:ext>
            </a:extLst>
          </p:cNvPr>
          <p:cNvSpPr txBox="1"/>
          <p:nvPr/>
        </p:nvSpPr>
        <p:spPr>
          <a:xfrm>
            <a:off x="358689" y="2188215"/>
            <a:ext cx="854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Predict</a:t>
            </a:r>
            <a:endParaRPr lang="nl-BE" sz="1400">
              <a:solidFill>
                <a:srgbClr val="FF0000"/>
              </a:solidFill>
            </a:endParaRPr>
          </a:p>
        </p:txBody>
      </p:sp>
      <p:pic>
        <p:nvPicPr>
          <p:cNvPr id="2" name="Picture 1" descr="Crew of the Black Pearl | Pirates of the Caribbean Wiki | Fandom">
            <a:extLst>
              <a:ext uri="{FF2B5EF4-FFF2-40B4-BE49-F238E27FC236}">
                <a16:creationId xmlns:a16="http://schemas.microsoft.com/office/drawing/2014/main" id="{199959E0-E22F-9BBA-AF0D-5E5E58060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363" y="1673491"/>
            <a:ext cx="1787380" cy="74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499C354C-1D91-2DF4-DA06-C1721CA9A81C}"/>
              </a:ext>
            </a:extLst>
          </p:cNvPr>
          <p:cNvSpPr/>
          <p:nvPr/>
        </p:nvSpPr>
        <p:spPr>
          <a:xfrm rot="19837035">
            <a:off x="1752826" y="2313225"/>
            <a:ext cx="623028" cy="432727"/>
          </a:xfrm>
          <a:prstGeom prst="rightArrow">
            <a:avLst>
              <a:gd name="adj1" fmla="val 49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69D002-7258-F016-F475-55ED24C984B8}"/>
              </a:ext>
            </a:extLst>
          </p:cNvPr>
          <p:cNvSpPr txBox="1"/>
          <p:nvPr/>
        </p:nvSpPr>
        <p:spPr>
          <a:xfrm>
            <a:off x="2613261" y="1304225"/>
            <a:ext cx="1691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Make a decision</a:t>
            </a:r>
            <a:endParaRPr lang="nl-BE" sz="1400">
              <a:solidFill>
                <a:srgbClr val="FF0000"/>
              </a:solidFill>
            </a:endParaRPr>
          </a:p>
        </p:txBody>
      </p:sp>
      <p:pic>
        <p:nvPicPr>
          <p:cNvPr id="8" name="Picture 6" descr="Destruction of the pirate fleet | Pirates of the Caribbean Wiki | Fandom">
            <a:extLst>
              <a:ext uri="{FF2B5EF4-FFF2-40B4-BE49-F238E27FC236}">
                <a16:creationId xmlns:a16="http://schemas.microsoft.com/office/drawing/2014/main" id="{47E0D0B4-348A-5941-FFAE-6411684C3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261" y="3465750"/>
            <a:ext cx="1547164" cy="86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21F02AB8-B98A-8DAC-66FB-CF5C2B10C162}"/>
              </a:ext>
            </a:extLst>
          </p:cNvPr>
          <p:cNvSpPr/>
          <p:nvPr/>
        </p:nvSpPr>
        <p:spPr>
          <a:xfrm rot="5400000">
            <a:off x="3092997" y="2606757"/>
            <a:ext cx="472527" cy="4030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59F2F5-4074-8D06-8F75-5134EFB5E9C3}"/>
              </a:ext>
            </a:extLst>
          </p:cNvPr>
          <p:cNvSpPr txBox="1"/>
          <p:nvPr/>
        </p:nvSpPr>
        <p:spPr>
          <a:xfrm>
            <a:off x="2540942" y="3101261"/>
            <a:ext cx="1691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Solve a business task</a:t>
            </a:r>
            <a:endParaRPr lang="nl-BE" sz="1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46043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/>
                <a:cs typeface="Poppins"/>
              </a:rPr>
              <a:t>Forecasting</a:t>
            </a:r>
            <a:r>
              <a:rPr lang="nl-BE" sz="2000" b="1">
                <a:latin typeface="Poppins"/>
                <a:cs typeface="Poppins"/>
              </a:rPr>
              <a:t> is </a:t>
            </a:r>
            <a:r>
              <a:rPr lang="nl-BE" sz="2000" b="1" err="1">
                <a:latin typeface="Poppins"/>
                <a:cs typeface="Poppins"/>
              </a:rPr>
              <a:t>not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the</a:t>
            </a:r>
            <a:r>
              <a:rPr lang="nl-BE" sz="2000" b="1">
                <a:latin typeface="Poppins"/>
                <a:cs typeface="Poppins"/>
              </a:rPr>
              <a:t> End Goal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 descr="Johnny Depp, Orlando Bloom side by side Pirates of the Caribbean 8x10 Movie  Photo Capt Jack looking through telescope at Amazon's Entertainment  Collectibles Store">
            <a:extLst>
              <a:ext uri="{FF2B5EF4-FFF2-40B4-BE49-F238E27FC236}">
                <a16:creationId xmlns:a16="http://schemas.microsoft.com/office/drawing/2014/main" id="{94D96C43-03C7-B9BD-A68A-C96C0C3F4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2471194"/>
            <a:ext cx="1439228" cy="114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3D9201-1FBA-C228-3B15-71C8C50EA901}"/>
              </a:ext>
            </a:extLst>
          </p:cNvPr>
          <p:cNvSpPr txBox="1"/>
          <p:nvPr/>
        </p:nvSpPr>
        <p:spPr>
          <a:xfrm>
            <a:off x="358689" y="2188215"/>
            <a:ext cx="854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Predict</a:t>
            </a:r>
            <a:endParaRPr lang="nl-BE" sz="1400">
              <a:solidFill>
                <a:srgbClr val="FF0000"/>
              </a:solidFill>
            </a:endParaRPr>
          </a:p>
        </p:txBody>
      </p:sp>
      <p:pic>
        <p:nvPicPr>
          <p:cNvPr id="2" name="Picture 1" descr="Crew of the Black Pearl | Pirates of the Caribbean Wiki | Fandom">
            <a:extLst>
              <a:ext uri="{FF2B5EF4-FFF2-40B4-BE49-F238E27FC236}">
                <a16:creationId xmlns:a16="http://schemas.microsoft.com/office/drawing/2014/main" id="{199959E0-E22F-9BBA-AF0D-5E5E58060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363" y="1673491"/>
            <a:ext cx="1787380" cy="74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499C354C-1D91-2DF4-DA06-C1721CA9A81C}"/>
              </a:ext>
            </a:extLst>
          </p:cNvPr>
          <p:cNvSpPr/>
          <p:nvPr/>
        </p:nvSpPr>
        <p:spPr>
          <a:xfrm rot="19837035">
            <a:off x="1752826" y="2313225"/>
            <a:ext cx="623028" cy="432727"/>
          </a:xfrm>
          <a:prstGeom prst="rightArrow">
            <a:avLst>
              <a:gd name="adj1" fmla="val 49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69D002-7258-F016-F475-55ED24C984B8}"/>
              </a:ext>
            </a:extLst>
          </p:cNvPr>
          <p:cNvSpPr txBox="1"/>
          <p:nvPr/>
        </p:nvSpPr>
        <p:spPr>
          <a:xfrm>
            <a:off x="2613261" y="1304225"/>
            <a:ext cx="1691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Make a decision</a:t>
            </a:r>
            <a:endParaRPr lang="nl-BE" sz="1400">
              <a:solidFill>
                <a:srgbClr val="FF0000"/>
              </a:solidFill>
            </a:endParaRPr>
          </a:p>
        </p:txBody>
      </p:sp>
      <p:pic>
        <p:nvPicPr>
          <p:cNvPr id="8" name="Picture 6" descr="Destruction of the pirate fleet | Pirates of the Caribbean Wiki | Fandom">
            <a:extLst>
              <a:ext uri="{FF2B5EF4-FFF2-40B4-BE49-F238E27FC236}">
                <a16:creationId xmlns:a16="http://schemas.microsoft.com/office/drawing/2014/main" id="{47E0D0B4-348A-5941-FFAE-6411684C3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261" y="3465750"/>
            <a:ext cx="1547164" cy="86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21F02AB8-B98A-8DAC-66FB-CF5C2B10C162}"/>
              </a:ext>
            </a:extLst>
          </p:cNvPr>
          <p:cNvSpPr/>
          <p:nvPr/>
        </p:nvSpPr>
        <p:spPr>
          <a:xfrm rot="5400000">
            <a:off x="3092997" y="2606757"/>
            <a:ext cx="472527" cy="4030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59F2F5-4074-8D06-8F75-5134EFB5E9C3}"/>
              </a:ext>
            </a:extLst>
          </p:cNvPr>
          <p:cNvSpPr txBox="1"/>
          <p:nvPr/>
        </p:nvSpPr>
        <p:spPr>
          <a:xfrm>
            <a:off x="2540942" y="3101261"/>
            <a:ext cx="1691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Solve a business task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40D82AFE-1E9B-2E7E-068D-C78EBB714B0B}"/>
              </a:ext>
            </a:extLst>
          </p:cNvPr>
          <p:cNvSpPr/>
          <p:nvPr/>
        </p:nvSpPr>
        <p:spPr>
          <a:xfrm rot="12069266">
            <a:off x="1784745" y="3471827"/>
            <a:ext cx="617872" cy="4201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1209340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/>
                <a:cs typeface="Poppins"/>
              </a:rPr>
              <a:t>Forecasting</a:t>
            </a:r>
            <a:r>
              <a:rPr lang="nl-BE" sz="2000" b="1">
                <a:latin typeface="Poppins"/>
                <a:cs typeface="Poppins"/>
              </a:rPr>
              <a:t> is </a:t>
            </a:r>
            <a:r>
              <a:rPr lang="nl-BE" sz="2000" b="1" err="1">
                <a:latin typeface="Poppins"/>
                <a:cs typeface="Poppins"/>
              </a:rPr>
              <a:t>not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the</a:t>
            </a:r>
            <a:r>
              <a:rPr lang="nl-BE" sz="2000" b="1">
                <a:latin typeface="Poppins"/>
                <a:cs typeface="Poppins"/>
              </a:rPr>
              <a:t> End Goal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 descr="Johnny Depp, Orlando Bloom side by side Pirates of the Caribbean 8x10 Movie  Photo Capt Jack looking through telescope at Amazon's Entertainment  Collectibles Store">
            <a:extLst>
              <a:ext uri="{FF2B5EF4-FFF2-40B4-BE49-F238E27FC236}">
                <a16:creationId xmlns:a16="http://schemas.microsoft.com/office/drawing/2014/main" id="{94D96C43-03C7-B9BD-A68A-C96C0C3F4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2471194"/>
            <a:ext cx="1439228" cy="114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rew of the Black Pearl | Pirates of the Caribbean Wiki | Fandom">
            <a:extLst>
              <a:ext uri="{FF2B5EF4-FFF2-40B4-BE49-F238E27FC236}">
                <a16:creationId xmlns:a16="http://schemas.microsoft.com/office/drawing/2014/main" id="{9C2ED2CB-0CDD-8C64-56B3-3A9DFE255A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363" y="1673491"/>
            <a:ext cx="1787380" cy="74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Destruction of the pirate fleet | Pirates of the Caribbean Wiki | Fandom">
            <a:extLst>
              <a:ext uri="{FF2B5EF4-FFF2-40B4-BE49-F238E27FC236}">
                <a16:creationId xmlns:a16="http://schemas.microsoft.com/office/drawing/2014/main" id="{09BAA7C3-231E-7F98-75A2-DD1FBC803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261" y="3465750"/>
            <a:ext cx="1547164" cy="86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B748BE05-3EAE-70B0-8708-E4AA16AA1E64}"/>
              </a:ext>
            </a:extLst>
          </p:cNvPr>
          <p:cNvSpPr/>
          <p:nvPr/>
        </p:nvSpPr>
        <p:spPr>
          <a:xfrm rot="19837035">
            <a:off x="1752826" y="2313225"/>
            <a:ext cx="623028" cy="432727"/>
          </a:xfrm>
          <a:prstGeom prst="rightArrow">
            <a:avLst>
              <a:gd name="adj1" fmla="val 49121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45F5514-E550-681C-A784-F86C6601130A}"/>
              </a:ext>
            </a:extLst>
          </p:cNvPr>
          <p:cNvSpPr/>
          <p:nvPr/>
        </p:nvSpPr>
        <p:spPr>
          <a:xfrm rot="5400000">
            <a:off x="3092997" y="2606757"/>
            <a:ext cx="472527" cy="4030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475EF62-49E0-861C-B327-8EDA24147814}"/>
              </a:ext>
            </a:extLst>
          </p:cNvPr>
          <p:cNvSpPr/>
          <p:nvPr/>
        </p:nvSpPr>
        <p:spPr>
          <a:xfrm rot="12069266">
            <a:off x="1784745" y="3471827"/>
            <a:ext cx="617872" cy="4201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3D9201-1FBA-C228-3B15-71C8C50EA901}"/>
              </a:ext>
            </a:extLst>
          </p:cNvPr>
          <p:cNvSpPr txBox="1"/>
          <p:nvPr/>
        </p:nvSpPr>
        <p:spPr>
          <a:xfrm>
            <a:off x="358689" y="2188215"/>
            <a:ext cx="854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Predict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A88051-B660-DE8F-8EBD-A4231AF9F67C}"/>
              </a:ext>
            </a:extLst>
          </p:cNvPr>
          <p:cNvSpPr txBox="1"/>
          <p:nvPr/>
        </p:nvSpPr>
        <p:spPr>
          <a:xfrm>
            <a:off x="2613261" y="1304225"/>
            <a:ext cx="1691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Make a decision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AA6A6E-8177-434E-862B-68D0A09E65D3}"/>
              </a:ext>
            </a:extLst>
          </p:cNvPr>
          <p:cNvSpPr txBox="1"/>
          <p:nvPr/>
        </p:nvSpPr>
        <p:spPr>
          <a:xfrm>
            <a:off x="2540942" y="3101261"/>
            <a:ext cx="1691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Solve a business task</a:t>
            </a:r>
            <a:endParaRPr lang="nl-BE" sz="1400">
              <a:solidFill>
                <a:srgbClr val="FF0000"/>
              </a:solidFill>
            </a:endParaRPr>
          </a:p>
        </p:txBody>
      </p:sp>
      <p:pic>
        <p:nvPicPr>
          <p:cNvPr id="14" name="Picture 13" descr="Johnny Depp, Orlando Bloom side by side Pirates of the Caribbean 8x10 Movie  Photo Capt Jack looking through telescope at Amazon's Entertainment  Collectibles Store">
            <a:extLst>
              <a:ext uri="{FF2B5EF4-FFF2-40B4-BE49-F238E27FC236}">
                <a16:creationId xmlns:a16="http://schemas.microsoft.com/office/drawing/2014/main" id="{7CF0DEB4-C662-DF52-0610-1A02C024A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360" y="2416321"/>
            <a:ext cx="1439228" cy="114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Crew of the Black Pearl | Pirates of the Caribbean Wiki | Fandom">
            <a:extLst>
              <a:ext uri="{FF2B5EF4-FFF2-40B4-BE49-F238E27FC236}">
                <a16:creationId xmlns:a16="http://schemas.microsoft.com/office/drawing/2014/main" id="{D2F717E2-2005-35A6-57AB-5A1F7DAA0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841" y="2723219"/>
            <a:ext cx="1787380" cy="74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Not Equal 15">
            <a:extLst>
              <a:ext uri="{FF2B5EF4-FFF2-40B4-BE49-F238E27FC236}">
                <a16:creationId xmlns:a16="http://schemas.microsoft.com/office/drawing/2014/main" id="{B85B2328-45BF-5B6B-1336-39A6DF306B35}"/>
              </a:ext>
            </a:extLst>
          </p:cNvPr>
          <p:cNvSpPr/>
          <p:nvPr/>
        </p:nvSpPr>
        <p:spPr>
          <a:xfrm>
            <a:off x="6506864" y="2870962"/>
            <a:ext cx="800659" cy="482965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BCF62C-5CE8-82FA-C75D-695E30403B6D}"/>
              </a:ext>
            </a:extLst>
          </p:cNvPr>
          <p:cNvSpPr txBox="1"/>
          <p:nvPr/>
        </p:nvSpPr>
        <p:spPr>
          <a:xfrm>
            <a:off x="5014360" y="2118649"/>
            <a:ext cx="1685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Accurate forecasts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99AEA4-CA57-B63B-D21D-ED5DA7E9C0AA}"/>
              </a:ext>
            </a:extLst>
          </p:cNvPr>
          <p:cNvSpPr txBox="1"/>
          <p:nvPr/>
        </p:nvSpPr>
        <p:spPr>
          <a:xfrm>
            <a:off x="7124836" y="2375699"/>
            <a:ext cx="2472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Good business decisions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FD59ED-9A79-91F7-9142-7981C60ACAAC}"/>
              </a:ext>
            </a:extLst>
          </p:cNvPr>
          <p:cNvSpPr txBox="1"/>
          <p:nvPr/>
        </p:nvSpPr>
        <p:spPr>
          <a:xfrm>
            <a:off x="1006445" y="4578122"/>
            <a:ext cx="6452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(In)Accurate forecasts should be not confused with business goals</a:t>
            </a:r>
            <a:endParaRPr lang="nl-BE" b="1"/>
          </a:p>
        </p:txBody>
      </p:sp>
    </p:spTree>
    <p:extLst>
      <p:ext uri="{BB962C8B-B14F-4D97-AF65-F5344CB8AC3E}">
        <p14:creationId xmlns:p14="http://schemas.microsoft.com/office/powerpoint/2010/main" val="11970139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is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not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Enough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B65729-76ED-7D97-4668-8344FB6E97D5}"/>
              </a:ext>
            </a:extLst>
          </p:cNvPr>
          <p:cNvSpPr txBox="1"/>
          <p:nvPr/>
        </p:nvSpPr>
        <p:spPr>
          <a:xfrm>
            <a:off x="104078" y="1353016"/>
            <a:ext cx="5070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The situation: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nl-BE" sz="1600"/>
              <a:t>A ready-</a:t>
            </a:r>
            <a:r>
              <a:rPr lang="nl-BE" sz="1600" err="1"/>
              <a:t>meal</a:t>
            </a:r>
            <a:r>
              <a:rPr lang="nl-BE" sz="1600"/>
              <a:t> retailer has steady </a:t>
            </a:r>
            <a:r>
              <a:rPr lang="nl-BE" sz="1600" err="1"/>
              <a:t>growth</a:t>
            </a:r>
            <a:r>
              <a:rPr lang="nl-BE" sz="1600"/>
              <a:t>. 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nl-BE" sz="1600" err="1"/>
              <a:t>Their</a:t>
            </a:r>
            <a:r>
              <a:rPr lang="nl-BE" sz="1600"/>
              <a:t> </a:t>
            </a:r>
            <a:r>
              <a:rPr lang="nl-BE" sz="1600" err="1"/>
              <a:t>forecasting</a:t>
            </a:r>
            <a:r>
              <a:rPr lang="nl-BE" sz="1600"/>
              <a:t> model has high </a:t>
            </a:r>
            <a:r>
              <a:rPr lang="nl-BE" sz="1600" err="1"/>
              <a:t>accuracy</a:t>
            </a:r>
            <a:endParaRPr lang="nl-BE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C7CBC2-3971-A1EF-0971-7F21C0E3EE8D}"/>
              </a:ext>
            </a:extLst>
          </p:cNvPr>
          <p:cNvSpPr txBox="1"/>
          <p:nvPr/>
        </p:nvSpPr>
        <p:spPr>
          <a:xfrm>
            <a:off x="104078" y="2377546"/>
            <a:ext cx="5597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The forecast: </a:t>
            </a:r>
          </a:p>
          <a:p>
            <a:r>
              <a:rPr lang="en-US" sz="1600"/>
              <a:t>Model predicts 20% increase in demand the next year</a:t>
            </a:r>
          </a:p>
          <a:p>
            <a:endParaRPr lang="en-US" sz="1600"/>
          </a:p>
          <a:p>
            <a:r>
              <a:rPr lang="en-US" sz="1600">
                <a:solidFill>
                  <a:srgbClr val="FF0000"/>
                </a:solidFill>
              </a:rPr>
              <a:t>The decision:</a:t>
            </a:r>
            <a:r>
              <a:rPr lang="nl-BE" sz="1600">
                <a:solidFill>
                  <a:srgbClr val="FF0000"/>
                </a:solidFill>
              </a:rPr>
              <a:t> </a:t>
            </a:r>
          </a:p>
          <a:p>
            <a:r>
              <a:rPr lang="nl-BE" sz="1600" err="1"/>
              <a:t>Expand</a:t>
            </a:r>
            <a:r>
              <a:rPr lang="nl-BE" sz="1600"/>
              <a:t> </a:t>
            </a:r>
            <a:r>
              <a:rPr lang="nl-BE" sz="1600" err="1"/>
              <a:t>production</a:t>
            </a:r>
            <a:r>
              <a:rPr lang="nl-BE" sz="1600"/>
              <a:t> </a:t>
            </a:r>
            <a:r>
              <a:rPr lang="nl-BE" sz="1600" err="1"/>
              <a:t>capacity</a:t>
            </a:r>
            <a:r>
              <a:rPr lang="nl-BE" sz="1600"/>
              <a:t> </a:t>
            </a:r>
            <a:r>
              <a:rPr lang="nl-BE" sz="1600" err="1"/>
              <a:t>by</a:t>
            </a:r>
            <a:r>
              <a:rPr lang="nl-BE" sz="1600"/>
              <a:t> ordering more.</a:t>
            </a:r>
            <a:endParaRPr lang="en-US"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42454-EA6B-11F2-7FE0-A4F55045901D}"/>
              </a:ext>
            </a:extLst>
          </p:cNvPr>
          <p:cNvSpPr txBox="1"/>
          <p:nvPr/>
        </p:nvSpPr>
        <p:spPr>
          <a:xfrm>
            <a:off x="104078" y="3894518"/>
            <a:ext cx="4373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The outcome: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/>
              <a:t>The forecast was </a:t>
            </a:r>
            <a:r>
              <a:rPr lang="nl-BE" sz="1600" err="1"/>
              <a:t>very</a:t>
            </a:r>
            <a:r>
              <a:rPr lang="nl-BE" sz="1600"/>
              <a:t> accurate (21% </a:t>
            </a:r>
            <a:r>
              <a:rPr lang="nl-BE" sz="1600" err="1"/>
              <a:t>increase</a:t>
            </a:r>
            <a:r>
              <a:rPr lang="nl-BE" sz="1600"/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/>
              <a:t>The </a:t>
            </a:r>
            <a:r>
              <a:rPr lang="nl-BE" sz="1600" err="1"/>
              <a:t>expansion</a:t>
            </a:r>
            <a:r>
              <a:rPr lang="nl-BE" sz="1600"/>
              <a:t> lead </a:t>
            </a:r>
            <a:r>
              <a:rPr lang="nl-BE" sz="1600" err="1"/>
              <a:t>to</a:t>
            </a:r>
            <a:r>
              <a:rPr lang="nl-BE" sz="1600"/>
              <a:t> </a:t>
            </a:r>
            <a:r>
              <a:rPr lang="nl-BE" sz="1600" err="1"/>
              <a:t>future</a:t>
            </a:r>
            <a:r>
              <a:rPr lang="nl-BE" sz="1600"/>
              <a:t> </a:t>
            </a:r>
            <a:r>
              <a:rPr lang="nl-BE" sz="1600" err="1"/>
              <a:t>losses</a:t>
            </a:r>
            <a:r>
              <a:rPr lang="nl-BE" sz="16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42332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is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not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Enough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B65729-76ED-7D97-4668-8344FB6E97D5}"/>
              </a:ext>
            </a:extLst>
          </p:cNvPr>
          <p:cNvSpPr txBox="1"/>
          <p:nvPr/>
        </p:nvSpPr>
        <p:spPr>
          <a:xfrm>
            <a:off x="104078" y="1353016"/>
            <a:ext cx="5070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The situation: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nl-BE" sz="1600"/>
              <a:t>A ready-</a:t>
            </a:r>
            <a:r>
              <a:rPr lang="nl-BE" sz="1600" err="1"/>
              <a:t>meal</a:t>
            </a:r>
            <a:r>
              <a:rPr lang="nl-BE" sz="1600"/>
              <a:t> retailer has steady </a:t>
            </a:r>
            <a:r>
              <a:rPr lang="nl-BE" sz="1600" err="1"/>
              <a:t>growth</a:t>
            </a:r>
            <a:r>
              <a:rPr lang="nl-BE" sz="1600"/>
              <a:t>. 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nl-BE" sz="1600" err="1"/>
              <a:t>Their</a:t>
            </a:r>
            <a:r>
              <a:rPr lang="nl-BE" sz="1600"/>
              <a:t> </a:t>
            </a:r>
            <a:r>
              <a:rPr lang="nl-BE" sz="1600" err="1"/>
              <a:t>forecasting</a:t>
            </a:r>
            <a:r>
              <a:rPr lang="nl-BE" sz="1600"/>
              <a:t> model has high </a:t>
            </a:r>
            <a:r>
              <a:rPr lang="nl-BE" sz="1600" err="1"/>
              <a:t>accuracy</a:t>
            </a:r>
            <a:endParaRPr lang="nl-BE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C7CBC2-3971-A1EF-0971-7F21C0E3EE8D}"/>
              </a:ext>
            </a:extLst>
          </p:cNvPr>
          <p:cNvSpPr txBox="1"/>
          <p:nvPr/>
        </p:nvSpPr>
        <p:spPr>
          <a:xfrm>
            <a:off x="104078" y="2377546"/>
            <a:ext cx="5597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The forecast: </a:t>
            </a:r>
          </a:p>
          <a:p>
            <a:r>
              <a:rPr lang="en-US" sz="1600"/>
              <a:t>Model predicts 20% increase in demand the next year</a:t>
            </a:r>
          </a:p>
          <a:p>
            <a:endParaRPr lang="en-US" sz="1600"/>
          </a:p>
          <a:p>
            <a:r>
              <a:rPr lang="en-US" sz="1600">
                <a:solidFill>
                  <a:srgbClr val="FF0000"/>
                </a:solidFill>
              </a:rPr>
              <a:t>The decision:</a:t>
            </a:r>
            <a:r>
              <a:rPr lang="nl-BE" sz="1600">
                <a:solidFill>
                  <a:srgbClr val="FF0000"/>
                </a:solidFill>
              </a:rPr>
              <a:t> </a:t>
            </a:r>
          </a:p>
          <a:p>
            <a:r>
              <a:rPr lang="nl-BE" sz="1600" err="1"/>
              <a:t>Expand</a:t>
            </a:r>
            <a:r>
              <a:rPr lang="nl-BE" sz="1600"/>
              <a:t> </a:t>
            </a:r>
            <a:r>
              <a:rPr lang="nl-BE" sz="1600" err="1"/>
              <a:t>production</a:t>
            </a:r>
            <a:r>
              <a:rPr lang="nl-BE" sz="1600"/>
              <a:t> </a:t>
            </a:r>
            <a:r>
              <a:rPr lang="nl-BE" sz="1600" err="1"/>
              <a:t>capacity</a:t>
            </a:r>
            <a:r>
              <a:rPr lang="nl-BE" sz="1600"/>
              <a:t> </a:t>
            </a:r>
            <a:r>
              <a:rPr lang="nl-BE" sz="1600" err="1"/>
              <a:t>by</a:t>
            </a:r>
            <a:r>
              <a:rPr lang="nl-BE" sz="1600"/>
              <a:t> ordering more.</a:t>
            </a:r>
            <a:endParaRPr lang="en-US"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42454-EA6B-11F2-7FE0-A4F55045901D}"/>
              </a:ext>
            </a:extLst>
          </p:cNvPr>
          <p:cNvSpPr txBox="1"/>
          <p:nvPr/>
        </p:nvSpPr>
        <p:spPr>
          <a:xfrm>
            <a:off x="104078" y="3894518"/>
            <a:ext cx="4373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The outcome: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/>
              <a:t>The forecast was </a:t>
            </a:r>
            <a:r>
              <a:rPr lang="nl-BE" sz="1600" err="1"/>
              <a:t>very</a:t>
            </a:r>
            <a:r>
              <a:rPr lang="nl-BE" sz="1600"/>
              <a:t> accurate (21% </a:t>
            </a:r>
            <a:r>
              <a:rPr lang="nl-BE" sz="1600" err="1"/>
              <a:t>increase</a:t>
            </a:r>
            <a:r>
              <a:rPr lang="nl-BE" sz="1600"/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/>
              <a:t>The </a:t>
            </a:r>
            <a:r>
              <a:rPr lang="nl-BE" sz="1600" err="1"/>
              <a:t>expansion</a:t>
            </a:r>
            <a:r>
              <a:rPr lang="nl-BE" sz="1600"/>
              <a:t> lead </a:t>
            </a:r>
            <a:r>
              <a:rPr lang="nl-BE" sz="1600" err="1"/>
              <a:t>to</a:t>
            </a:r>
            <a:r>
              <a:rPr lang="nl-BE" sz="1600"/>
              <a:t> </a:t>
            </a:r>
            <a:r>
              <a:rPr lang="nl-BE" sz="1600" err="1"/>
              <a:t>future</a:t>
            </a:r>
            <a:r>
              <a:rPr lang="nl-BE" sz="1600"/>
              <a:t> </a:t>
            </a:r>
            <a:r>
              <a:rPr lang="nl-BE" sz="1600" err="1"/>
              <a:t>losses</a:t>
            </a:r>
            <a:r>
              <a:rPr lang="nl-BE" sz="1600"/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9B123A-6B97-FD4C-37EC-888DF1B6CC8E}"/>
              </a:ext>
            </a:extLst>
          </p:cNvPr>
          <p:cNvSpPr/>
          <p:nvPr/>
        </p:nvSpPr>
        <p:spPr>
          <a:xfrm>
            <a:off x="5003700" y="1353016"/>
            <a:ext cx="3940098" cy="1024530"/>
          </a:xfrm>
          <a:prstGeom prst="roundRect">
            <a:avLst>
              <a:gd name="adj" fmla="val 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What happened?</a:t>
            </a:r>
          </a:p>
          <a:p>
            <a:pPr algn="ctr"/>
            <a:endParaRPr lang="en-US" sz="1400"/>
          </a:p>
          <a:p>
            <a:r>
              <a:rPr lang="en-US" sz="1400"/>
              <a:t>The expansion was too rapid, resulting in operational issues and supply chain disruptions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326253406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Why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is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not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Enough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B65729-76ED-7D97-4668-8344FB6E97D5}"/>
              </a:ext>
            </a:extLst>
          </p:cNvPr>
          <p:cNvSpPr txBox="1"/>
          <p:nvPr/>
        </p:nvSpPr>
        <p:spPr>
          <a:xfrm>
            <a:off x="104078" y="1353016"/>
            <a:ext cx="5070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The situation: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nl-BE" sz="1600"/>
              <a:t>A ready-</a:t>
            </a:r>
            <a:r>
              <a:rPr lang="nl-BE" sz="1600" err="1"/>
              <a:t>meal</a:t>
            </a:r>
            <a:r>
              <a:rPr lang="nl-BE" sz="1600"/>
              <a:t> retailer has steady </a:t>
            </a:r>
            <a:r>
              <a:rPr lang="nl-BE" sz="1600" err="1"/>
              <a:t>growth</a:t>
            </a:r>
            <a:r>
              <a:rPr lang="nl-BE" sz="1600"/>
              <a:t>. 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nl-BE" sz="1600" err="1"/>
              <a:t>Their</a:t>
            </a:r>
            <a:r>
              <a:rPr lang="nl-BE" sz="1600"/>
              <a:t> </a:t>
            </a:r>
            <a:r>
              <a:rPr lang="nl-BE" sz="1600" err="1"/>
              <a:t>forecasting</a:t>
            </a:r>
            <a:r>
              <a:rPr lang="nl-BE" sz="1600"/>
              <a:t> model has high </a:t>
            </a:r>
            <a:r>
              <a:rPr lang="nl-BE" sz="1600" err="1"/>
              <a:t>accuracy</a:t>
            </a:r>
            <a:endParaRPr lang="nl-BE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C7CBC2-3971-A1EF-0971-7F21C0E3EE8D}"/>
              </a:ext>
            </a:extLst>
          </p:cNvPr>
          <p:cNvSpPr txBox="1"/>
          <p:nvPr/>
        </p:nvSpPr>
        <p:spPr>
          <a:xfrm>
            <a:off x="104078" y="2377546"/>
            <a:ext cx="55979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The forecast: </a:t>
            </a:r>
          </a:p>
          <a:p>
            <a:r>
              <a:rPr lang="en-US" sz="1600"/>
              <a:t>Model predicts 20% increase in demand the next year</a:t>
            </a:r>
          </a:p>
          <a:p>
            <a:endParaRPr lang="en-US" sz="1600"/>
          </a:p>
          <a:p>
            <a:r>
              <a:rPr lang="en-US" sz="1600">
                <a:solidFill>
                  <a:srgbClr val="FF0000"/>
                </a:solidFill>
              </a:rPr>
              <a:t>The decision:</a:t>
            </a:r>
            <a:r>
              <a:rPr lang="nl-BE" sz="1600">
                <a:solidFill>
                  <a:srgbClr val="FF0000"/>
                </a:solidFill>
              </a:rPr>
              <a:t> </a:t>
            </a:r>
          </a:p>
          <a:p>
            <a:r>
              <a:rPr lang="nl-BE" sz="1600" err="1"/>
              <a:t>Expand</a:t>
            </a:r>
            <a:r>
              <a:rPr lang="nl-BE" sz="1600"/>
              <a:t> </a:t>
            </a:r>
            <a:r>
              <a:rPr lang="nl-BE" sz="1600" err="1"/>
              <a:t>production</a:t>
            </a:r>
            <a:r>
              <a:rPr lang="nl-BE" sz="1600"/>
              <a:t> </a:t>
            </a:r>
            <a:r>
              <a:rPr lang="nl-BE" sz="1600" err="1"/>
              <a:t>capacity</a:t>
            </a:r>
            <a:r>
              <a:rPr lang="nl-BE" sz="1600"/>
              <a:t> </a:t>
            </a:r>
            <a:r>
              <a:rPr lang="nl-BE" sz="1600" err="1"/>
              <a:t>by</a:t>
            </a:r>
            <a:r>
              <a:rPr lang="nl-BE" sz="1600"/>
              <a:t> ordering more.</a:t>
            </a:r>
            <a:endParaRPr lang="en-US"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242454-EA6B-11F2-7FE0-A4F55045901D}"/>
              </a:ext>
            </a:extLst>
          </p:cNvPr>
          <p:cNvSpPr txBox="1"/>
          <p:nvPr/>
        </p:nvSpPr>
        <p:spPr>
          <a:xfrm>
            <a:off x="104078" y="3894518"/>
            <a:ext cx="4373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The outcome: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/>
              <a:t>The forecast was </a:t>
            </a:r>
            <a:r>
              <a:rPr lang="nl-BE" sz="1600" err="1"/>
              <a:t>very</a:t>
            </a:r>
            <a:r>
              <a:rPr lang="nl-BE" sz="1600"/>
              <a:t> accurate (21% </a:t>
            </a:r>
            <a:r>
              <a:rPr lang="nl-BE" sz="1600" err="1"/>
              <a:t>increase</a:t>
            </a:r>
            <a:r>
              <a:rPr lang="nl-BE" sz="1600"/>
              <a:t>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/>
              <a:t>The </a:t>
            </a:r>
            <a:r>
              <a:rPr lang="nl-BE" sz="1600" err="1"/>
              <a:t>expansion</a:t>
            </a:r>
            <a:r>
              <a:rPr lang="nl-BE" sz="1600"/>
              <a:t> lead </a:t>
            </a:r>
            <a:r>
              <a:rPr lang="nl-BE" sz="1600" err="1"/>
              <a:t>to</a:t>
            </a:r>
            <a:r>
              <a:rPr lang="nl-BE" sz="1600"/>
              <a:t> </a:t>
            </a:r>
            <a:r>
              <a:rPr lang="nl-BE" sz="1600" err="1"/>
              <a:t>future</a:t>
            </a:r>
            <a:r>
              <a:rPr lang="nl-BE" sz="1600"/>
              <a:t> </a:t>
            </a:r>
            <a:r>
              <a:rPr lang="nl-BE" sz="1600" err="1"/>
              <a:t>losses</a:t>
            </a:r>
            <a:r>
              <a:rPr lang="nl-BE" sz="1600"/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9B123A-6B97-FD4C-37EC-888DF1B6CC8E}"/>
              </a:ext>
            </a:extLst>
          </p:cNvPr>
          <p:cNvSpPr/>
          <p:nvPr/>
        </p:nvSpPr>
        <p:spPr>
          <a:xfrm>
            <a:off x="5003700" y="1353016"/>
            <a:ext cx="3940098" cy="1024530"/>
          </a:xfrm>
          <a:prstGeom prst="roundRect">
            <a:avLst>
              <a:gd name="adj" fmla="val 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/>
              <a:t>What happened?</a:t>
            </a:r>
          </a:p>
          <a:p>
            <a:pPr algn="ctr"/>
            <a:endParaRPr lang="en-US" sz="1400"/>
          </a:p>
          <a:p>
            <a:r>
              <a:rPr lang="en-US" sz="1400"/>
              <a:t>The expansion was too rapid, resulting in operational issues and supply chain disruptions</a:t>
            </a:r>
            <a:endParaRPr lang="nl-BE" sz="1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999BB6-AA84-232D-6B1C-255B2FF8B2EE}"/>
              </a:ext>
            </a:extLst>
          </p:cNvPr>
          <p:cNvSpPr txBox="1"/>
          <p:nvPr/>
        </p:nvSpPr>
        <p:spPr>
          <a:xfrm>
            <a:off x="6236684" y="2639847"/>
            <a:ext cx="158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The takeaway:</a:t>
            </a:r>
            <a:endParaRPr lang="nl-BE" b="1">
              <a:solidFill>
                <a:srgbClr val="FF0000"/>
              </a:solidFill>
            </a:endParaRPr>
          </a:p>
        </p:txBody>
      </p:sp>
      <p:pic>
        <p:nvPicPr>
          <p:cNvPr id="11" name="Picture 10" descr="Johnny Depp, Orlando Bloom side by side Pirates of the Caribbean 8x10 Movie  Photo Capt Jack looking through telescope at Amazon's Entertainment  Collectibles Store">
            <a:extLst>
              <a:ext uri="{FF2B5EF4-FFF2-40B4-BE49-F238E27FC236}">
                <a16:creationId xmlns:a16="http://schemas.microsoft.com/office/drawing/2014/main" id="{8CF1CFED-2D64-9E84-C6FF-8F38CBD4A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532" y="3287588"/>
            <a:ext cx="1439228" cy="114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Crew of the Black Pearl | Pirates of the Caribbean Wiki | Fandom">
            <a:extLst>
              <a:ext uri="{FF2B5EF4-FFF2-40B4-BE49-F238E27FC236}">
                <a16:creationId xmlns:a16="http://schemas.microsoft.com/office/drawing/2014/main" id="{43E9F4C3-1974-70CF-679C-488042CE7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013" y="3594486"/>
            <a:ext cx="1787380" cy="74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Not Equal 12">
            <a:extLst>
              <a:ext uri="{FF2B5EF4-FFF2-40B4-BE49-F238E27FC236}">
                <a16:creationId xmlns:a16="http://schemas.microsoft.com/office/drawing/2014/main" id="{4E70E3F5-A8D8-809B-0064-EF99561542BF}"/>
              </a:ext>
            </a:extLst>
          </p:cNvPr>
          <p:cNvSpPr/>
          <p:nvPr/>
        </p:nvSpPr>
        <p:spPr>
          <a:xfrm>
            <a:off x="6402036" y="3742229"/>
            <a:ext cx="800659" cy="482965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5B0212-3AFD-836B-C2AF-DB8FE7B0D126}"/>
              </a:ext>
            </a:extLst>
          </p:cNvPr>
          <p:cNvSpPr txBox="1"/>
          <p:nvPr/>
        </p:nvSpPr>
        <p:spPr>
          <a:xfrm>
            <a:off x="4909532" y="2989916"/>
            <a:ext cx="1685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Accurate forecasts</a:t>
            </a:r>
            <a:endParaRPr lang="nl-BE" sz="1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57142D-A1F0-35D0-FA35-84AE32C06228}"/>
              </a:ext>
            </a:extLst>
          </p:cNvPr>
          <p:cNvSpPr txBox="1"/>
          <p:nvPr/>
        </p:nvSpPr>
        <p:spPr>
          <a:xfrm>
            <a:off x="7020008" y="3246966"/>
            <a:ext cx="24725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Good business decisions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187253996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3048155" y="652925"/>
            <a:ext cx="3230881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24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 Quick </a:t>
            </a:r>
            <a:r>
              <a:rPr lang="nl-BE" sz="24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Note</a:t>
            </a:r>
            <a:r>
              <a:rPr lang="nl-BE" sz="24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  <a:endParaRPr lang="nl-BE" sz="3600" b="1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18C561-30C5-E421-3D58-247AB21A330D}"/>
              </a:ext>
            </a:extLst>
          </p:cNvPr>
          <p:cNvSpPr txBox="1"/>
          <p:nvPr/>
        </p:nvSpPr>
        <p:spPr>
          <a:xfrm>
            <a:off x="1291588" y="1238794"/>
            <a:ext cx="5768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This is an interactive presentation!</a:t>
            </a:r>
          </a:p>
          <a:p>
            <a:pPr algn="ctr"/>
            <a:endParaRPr lang="en-US"/>
          </a:p>
          <a:p>
            <a:pPr algn="ctr"/>
            <a:r>
              <a:rPr lang="en-US"/>
              <a:t>Scan this:</a:t>
            </a:r>
            <a:endParaRPr lang="nl-B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8DE1A3-8011-138C-56BD-C0BF3F7ED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155" y="2193673"/>
            <a:ext cx="2255207" cy="23567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CDD9CB-66CA-DA02-BF83-D77DEAEAEACD}"/>
              </a:ext>
            </a:extLst>
          </p:cNvPr>
          <p:cNvSpPr txBox="1"/>
          <p:nvPr/>
        </p:nvSpPr>
        <p:spPr>
          <a:xfrm>
            <a:off x="1291589" y="4582015"/>
            <a:ext cx="5768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Use code: 1200 9946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83363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Makes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Good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65BF8F94-3ED1-F486-F1B0-A99E54B73D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17"/>
          <a:stretch/>
        </p:blipFill>
        <p:spPr bwMode="auto">
          <a:xfrm>
            <a:off x="89209" y="1904390"/>
            <a:ext cx="2906239" cy="18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D68777-37FE-800C-16E3-939BF46EDE8F}"/>
              </a:ext>
            </a:extLst>
          </p:cNvPr>
          <p:cNvSpPr txBox="1"/>
          <p:nvPr/>
        </p:nvSpPr>
        <p:spPr>
          <a:xfrm>
            <a:off x="89210" y="1261036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Consider this:</a:t>
            </a:r>
            <a:endParaRPr lang="nl-BE" sz="1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6BD963-6AC5-AE89-6660-39E041CF92AB}"/>
              </a:ext>
            </a:extLst>
          </p:cNvPr>
          <p:cNvSpPr txBox="1"/>
          <p:nvPr/>
        </p:nvSpPr>
        <p:spPr>
          <a:xfrm>
            <a:off x="3460531" y="2136228"/>
            <a:ext cx="5399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Time series: </a:t>
            </a:r>
          </a:p>
          <a:p>
            <a:r>
              <a:rPr lang="en-US"/>
              <a:t>A series of data points, representing some action, across a time span. 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014286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Makes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Good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65BF8F94-3ED1-F486-F1B0-A99E54B73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9" y="1904390"/>
            <a:ext cx="3717217" cy="18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D68777-37FE-800C-16E3-939BF46EDE8F}"/>
              </a:ext>
            </a:extLst>
          </p:cNvPr>
          <p:cNvSpPr txBox="1"/>
          <p:nvPr/>
        </p:nvSpPr>
        <p:spPr>
          <a:xfrm>
            <a:off x="89210" y="1261036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Consider this:</a:t>
            </a:r>
            <a:endParaRPr lang="nl-BE" sz="1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3A27B2-E279-A3CB-EEA1-E8C77209EEC6}"/>
              </a:ext>
            </a:extLst>
          </p:cNvPr>
          <p:cNvSpPr txBox="1"/>
          <p:nvPr/>
        </p:nvSpPr>
        <p:spPr>
          <a:xfrm>
            <a:off x="3952871" y="2110085"/>
            <a:ext cx="53996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Time series forecasting. </a:t>
            </a:r>
          </a:p>
          <a:p>
            <a:r>
              <a:rPr lang="en-US"/>
              <a:t>The process of analyzing a time series and trying to predict the next observation (action) in the sequence.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1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Makes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Good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65BF8F94-3ED1-F486-F1B0-A99E54B73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9" y="1904390"/>
            <a:ext cx="3717217" cy="18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D68777-37FE-800C-16E3-939BF46EDE8F}"/>
              </a:ext>
            </a:extLst>
          </p:cNvPr>
          <p:cNvSpPr txBox="1"/>
          <p:nvPr/>
        </p:nvSpPr>
        <p:spPr>
          <a:xfrm>
            <a:off x="89210" y="1261036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Consider this:</a:t>
            </a:r>
            <a:endParaRPr lang="nl-BE" sz="160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Add-in 2">
                <a:extLst>
                  <a:ext uri="{FF2B5EF4-FFF2-40B4-BE49-F238E27FC236}">
                    <a16:creationId xmlns:a16="http://schemas.microsoft.com/office/drawing/2014/main" id="{EC8A0EBA-8BF8-F602-47D2-D23D1C3CEEC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77932106"/>
                  </p:ext>
                </p:extLst>
              </p:nvPr>
            </p:nvGraphicFramePr>
            <p:xfrm>
              <a:off x="3860768" y="1510783"/>
              <a:ext cx="5194022" cy="331823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3" name="Add-in 2">
                <a:extLst>
                  <a:ext uri="{FF2B5EF4-FFF2-40B4-BE49-F238E27FC236}">
                    <a16:creationId xmlns:a16="http://schemas.microsoft.com/office/drawing/2014/main" id="{EC8A0EBA-8BF8-F602-47D2-D23D1C3CEEC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60768" y="1510783"/>
                <a:ext cx="5194022" cy="331823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499425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Makes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Good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A92FBC-5159-DD98-7E81-D4E4194CD403}"/>
              </a:ext>
            </a:extLst>
          </p:cNvPr>
          <p:cNvSpPr txBox="1"/>
          <p:nvPr/>
        </p:nvSpPr>
        <p:spPr>
          <a:xfrm>
            <a:off x="89210" y="1261036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Consider this:</a:t>
            </a:r>
            <a:endParaRPr lang="nl-BE" sz="16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01D91-FBE1-1963-80C9-6D7B7DE70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0" y="1904390"/>
            <a:ext cx="3717216" cy="18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F955D3-8516-FFB4-AA0F-3943AD170DEE}"/>
              </a:ext>
            </a:extLst>
          </p:cNvPr>
          <p:cNvSpPr txBox="1"/>
          <p:nvPr/>
        </p:nvSpPr>
        <p:spPr>
          <a:xfrm>
            <a:off x="89210" y="1599590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What about now?</a:t>
            </a:r>
            <a:endParaRPr lang="nl-BE" sz="1600"/>
          </a:p>
        </p:txBody>
      </p:sp>
    </p:spTree>
    <p:extLst>
      <p:ext uri="{BB962C8B-B14F-4D97-AF65-F5344CB8AC3E}">
        <p14:creationId xmlns:p14="http://schemas.microsoft.com/office/powerpoint/2010/main" val="39151920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Makes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Good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A92FBC-5159-DD98-7E81-D4E4194CD403}"/>
              </a:ext>
            </a:extLst>
          </p:cNvPr>
          <p:cNvSpPr txBox="1"/>
          <p:nvPr/>
        </p:nvSpPr>
        <p:spPr>
          <a:xfrm>
            <a:off x="89210" y="1261036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Consider this. </a:t>
            </a:r>
            <a:endParaRPr lang="nl-BE" sz="16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01D91-FBE1-1963-80C9-6D7B7DE70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0" y="1904390"/>
            <a:ext cx="3717216" cy="18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F955D3-8516-FFB4-AA0F-3943AD170DEE}"/>
              </a:ext>
            </a:extLst>
          </p:cNvPr>
          <p:cNvSpPr txBox="1"/>
          <p:nvPr/>
        </p:nvSpPr>
        <p:spPr>
          <a:xfrm>
            <a:off x="89210" y="1599590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What about now?</a:t>
            </a:r>
            <a:endParaRPr lang="nl-BE" sz="16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2C73C-EB6A-E7FF-3342-DFFD97AD36AD}"/>
              </a:ext>
            </a:extLst>
          </p:cNvPr>
          <p:cNvSpPr txBox="1"/>
          <p:nvPr/>
        </p:nvSpPr>
        <p:spPr>
          <a:xfrm>
            <a:off x="1709740" y="2827644"/>
            <a:ext cx="1306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Pandemic</a:t>
            </a:r>
            <a:endParaRPr lang="nl-BE" sz="120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396CC3-82CC-99A0-861A-C3C645B85573}"/>
              </a:ext>
            </a:extLst>
          </p:cNvPr>
          <p:cNvCxnSpPr/>
          <p:nvPr/>
        </p:nvCxnSpPr>
        <p:spPr>
          <a:xfrm flipV="1">
            <a:off x="2208928" y="2504960"/>
            <a:ext cx="307910" cy="3567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66109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Makes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Good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A92FBC-5159-DD98-7E81-D4E4194CD403}"/>
              </a:ext>
            </a:extLst>
          </p:cNvPr>
          <p:cNvSpPr txBox="1"/>
          <p:nvPr/>
        </p:nvSpPr>
        <p:spPr>
          <a:xfrm>
            <a:off x="89210" y="1261036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Consider this. </a:t>
            </a:r>
            <a:endParaRPr lang="nl-BE" sz="16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401D91-FBE1-1963-80C9-6D7B7DE70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0" y="1904390"/>
            <a:ext cx="3717216" cy="18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F955D3-8516-FFB4-AA0F-3943AD170DEE}"/>
              </a:ext>
            </a:extLst>
          </p:cNvPr>
          <p:cNvSpPr txBox="1"/>
          <p:nvPr/>
        </p:nvSpPr>
        <p:spPr>
          <a:xfrm>
            <a:off x="89210" y="1599590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What about now?</a:t>
            </a:r>
            <a:endParaRPr lang="nl-BE" sz="16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F2C73C-EB6A-E7FF-3342-DFFD97AD36AD}"/>
              </a:ext>
            </a:extLst>
          </p:cNvPr>
          <p:cNvSpPr txBox="1"/>
          <p:nvPr/>
        </p:nvSpPr>
        <p:spPr>
          <a:xfrm>
            <a:off x="1709740" y="2827644"/>
            <a:ext cx="1306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Pandemic</a:t>
            </a:r>
            <a:endParaRPr lang="nl-BE" sz="120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F396CC3-82CC-99A0-861A-C3C645B85573}"/>
              </a:ext>
            </a:extLst>
          </p:cNvPr>
          <p:cNvCxnSpPr/>
          <p:nvPr/>
        </p:nvCxnSpPr>
        <p:spPr>
          <a:xfrm flipV="1">
            <a:off x="2208928" y="2504960"/>
            <a:ext cx="307910" cy="3567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40B61B5-2414-37B0-B6FE-DA8D9E4EAD35}"/>
              </a:ext>
            </a:extLst>
          </p:cNvPr>
          <p:cNvSpPr txBox="1"/>
          <p:nvPr/>
        </p:nvSpPr>
        <p:spPr>
          <a:xfrm>
            <a:off x="4291875" y="2226435"/>
            <a:ext cx="44530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There are no good forecasts</a:t>
            </a:r>
          </a:p>
          <a:p>
            <a:pPr algn="ctr"/>
            <a:endParaRPr lang="en-US" sz="1600" b="1">
              <a:solidFill>
                <a:srgbClr val="FF0000"/>
              </a:solidFill>
            </a:endParaRPr>
          </a:p>
          <a:p>
            <a:pPr algn="ctr"/>
            <a:r>
              <a:rPr lang="en-US" sz="1600"/>
              <a:t>We never know if a forecast is good enough!</a:t>
            </a:r>
          </a:p>
          <a:p>
            <a:pPr algn="ctr"/>
            <a:r>
              <a:rPr lang="en-US" sz="1600"/>
              <a:t>Only when we have the realization of demand.</a:t>
            </a:r>
          </a:p>
        </p:txBody>
      </p:sp>
    </p:spTree>
    <p:extLst>
      <p:ext uri="{BB962C8B-B14F-4D97-AF65-F5344CB8AC3E}">
        <p14:creationId xmlns:p14="http://schemas.microsoft.com/office/powerpoint/2010/main" val="412609700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Makes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Good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C56D16-933E-F90B-929B-500F47AA210C}"/>
              </a:ext>
            </a:extLst>
          </p:cNvPr>
          <p:cNvSpPr txBox="1"/>
          <p:nvPr/>
        </p:nvSpPr>
        <p:spPr>
          <a:xfrm>
            <a:off x="4291875" y="2226435"/>
            <a:ext cx="44530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There are no good forecasts</a:t>
            </a:r>
          </a:p>
          <a:p>
            <a:pPr algn="ctr"/>
            <a:endParaRPr lang="en-US" sz="1600" b="1">
              <a:solidFill>
                <a:srgbClr val="FF0000"/>
              </a:solidFill>
            </a:endParaRPr>
          </a:p>
          <a:p>
            <a:pPr algn="ctr"/>
            <a:r>
              <a:rPr lang="en-US" sz="1600"/>
              <a:t>We never know if a forecast is good enough!</a:t>
            </a:r>
          </a:p>
          <a:p>
            <a:pPr algn="ctr"/>
            <a:r>
              <a:rPr lang="en-US" sz="1600"/>
              <a:t>Only when we have the realization of demand.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52CB06-51D3-868F-F52D-327A8F4A883D}"/>
              </a:ext>
            </a:extLst>
          </p:cNvPr>
          <p:cNvSpPr txBox="1"/>
          <p:nvPr/>
        </p:nvSpPr>
        <p:spPr>
          <a:xfrm>
            <a:off x="2516838" y="4215554"/>
            <a:ext cx="3919693" cy="5847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What we can do instead?</a:t>
            </a:r>
          </a:p>
          <a:p>
            <a:pPr algn="ctr"/>
            <a:r>
              <a:rPr lang="en-US" sz="1600"/>
              <a:t>Improve the way we approach forecasting!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DE5309-1396-4596-38C5-C355354E8843}"/>
              </a:ext>
            </a:extLst>
          </p:cNvPr>
          <p:cNvSpPr txBox="1"/>
          <p:nvPr/>
        </p:nvSpPr>
        <p:spPr>
          <a:xfrm>
            <a:off x="89210" y="1261036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Consider this. </a:t>
            </a:r>
            <a:endParaRPr lang="nl-BE" sz="16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A853CB8-3FC5-91EB-3799-B6BD8C4F4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0" y="1904390"/>
            <a:ext cx="3717216" cy="1846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8168DC-C0DE-98B7-41F5-148E6877061B}"/>
              </a:ext>
            </a:extLst>
          </p:cNvPr>
          <p:cNvSpPr txBox="1"/>
          <p:nvPr/>
        </p:nvSpPr>
        <p:spPr>
          <a:xfrm>
            <a:off x="89210" y="1599590"/>
            <a:ext cx="343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What about now?</a:t>
            </a:r>
            <a:endParaRPr lang="nl-BE" sz="16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36A513-26B7-55F5-D3B1-2052C33038F3}"/>
              </a:ext>
            </a:extLst>
          </p:cNvPr>
          <p:cNvSpPr txBox="1"/>
          <p:nvPr/>
        </p:nvSpPr>
        <p:spPr>
          <a:xfrm>
            <a:off x="1709740" y="2827644"/>
            <a:ext cx="1306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Pandemic</a:t>
            </a:r>
            <a:endParaRPr lang="nl-BE" sz="120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D43DDF0-4D23-9708-50BE-606F9D9B6A3B}"/>
              </a:ext>
            </a:extLst>
          </p:cNvPr>
          <p:cNvCxnSpPr/>
          <p:nvPr/>
        </p:nvCxnSpPr>
        <p:spPr>
          <a:xfrm flipV="1">
            <a:off x="2208928" y="2504960"/>
            <a:ext cx="307910" cy="3567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5114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Bad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Practises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: An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Example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B31AB538-BCC9-7270-EEC0-7AD30CDB1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748" y="1410050"/>
            <a:ext cx="6230700" cy="2515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CBA093A-39FA-E4C9-FF97-363DA8739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0135" y="4139662"/>
            <a:ext cx="5051562" cy="52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60555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91BECB-C904-73B2-E948-3E264ADEC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663" y="1293541"/>
            <a:ext cx="2476239" cy="3146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691BFB-F214-635D-5C4C-FE10D80F2473}"/>
              </a:ext>
            </a:extLst>
          </p:cNvPr>
          <p:cNvSpPr txBox="1"/>
          <p:nvPr/>
        </p:nvSpPr>
        <p:spPr>
          <a:xfrm>
            <a:off x="101480" y="1293541"/>
            <a:ext cx="7530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What happened with Zillow??</a:t>
            </a:r>
          </a:p>
          <a:p>
            <a:r>
              <a:rPr lang="nl-BE" sz="1600" err="1"/>
              <a:t>Zillow’s</a:t>
            </a:r>
            <a:r>
              <a:rPr lang="nl-BE" sz="1600"/>
              <a:t> </a:t>
            </a:r>
            <a:r>
              <a:rPr lang="nl-BE" sz="1600" err="1"/>
              <a:t>invested</a:t>
            </a:r>
            <a:r>
              <a:rPr lang="nl-BE" sz="1600"/>
              <a:t> in </a:t>
            </a:r>
            <a:r>
              <a:rPr lang="nl-BE" sz="1600" err="1"/>
              <a:t>houses</a:t>
            </a:r>
            <a:r>
              <a:rPr lang="nl-BE" sz="1600"/>
              <a:t> </a:t>
            </a:r>
            <a:r>
              <a:rPr lang="nl-BE" sz="1600" err="1"/>
              <a:t>much</a:t>
            </a:r>
            <a:r>
              <a:rPr lang="nl-BE" sz="1600"/>
              <a:t> more </a:t>
            </a:r>
            <a:r>
              <a:rPr lang="nl-BE" sz="1600" err="1"/>
              <a:t>than</a:t>
            </a:r>
            <a:r>
              <a:rPr lang="nl-BE" sz="1600"/>
              <a:t> </a:t>
            </a:r>
            <a:r>
              <a:rPr lang="nl-BE" sz="1600" err="1"/>
              <a:t>their</a:t>
            </a:r>
            <a:r>
              <a:rPr lang="nl-BE" sz="1600"/>
              <a:t> </a:t>
            </a:r>
            <a:r>
              <a:rPr lang="nl-BE" sz="1600" err="1"/>
              <a:t>actual</a:t>
            </a:r>
            <a:r>
              <a:rPr lang="nl-BE" sz="1600"/>
              <a:t> </a:t>
            </a:r>
            <a:r>
              <a:rPr lang="nl-BE" sz="1600" err="1"/>
              <a:t>price</a:t>
            </a:r>
            <a:r>
              <a:rPr lang="nl-BE" sz="1600"/>
              <a:t>.</a:t>
            </a:r>
          </a:p>
          <a:p>
            <a:endParaRPr lang="nl-BE" sz="1600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E9B8A48-2E4C-32E4-62C9-8A3ED42C49A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Bad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Practises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: An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Example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893007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91BECB-C904-73B2-E948-3E264ADEC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663" y="1293541"/>
            <a:ext cx="2476239" cy="3146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691BFB-F214-635D-5C4C-FE10D80F2473}"/>
              </a:ext>
            </a:extLst>
          </p:cNvPr>
          <p:cNvSpPr txBox="1"/>
          <p:nvPr/>
        </p:nvSpPr>
        <p:spPr>
          <a:xfrm>
            <a:off x="101480" y="1293541"/>
            <a:ext cx="7530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What happened with Zillow??</a:t>
            </a:r>
          </a:p>
          <a:p>
            <a:r>
              <a:rPr lang="nl-BE" sz="1600" err="1"/>
              <a:t>Zillow’s</a:t>
            </a:r>
            <a:r>
              <a:rPr lang="nl-BE" sz="1600"/>
              <a:t> </a:t>
            </a:r>
            <a:r>
              <a:rPr lang="nl-BE" sz="1600" err="1"/>
              <a:t>invested</a:t>
            </a:r>
            <a:r>
              <a:rPr lang="nl-BE" sz="1600"/>
              <a:t> in </a:t>
            </a:r>
            <a:r>
              <a:rPr lang="nl-BE" sz="1600" err="1"/>
              <a:t>houses</a:t>
            </a:r>
            <a:r>
              <a:rPr lang="nl-BE" sz="1600"/>
              <a:t> </a:t>
            </a:r>
            <a:r>
              <a:rPr lang="nl-BE" sz="1600" err="1"/>
              <a:t>much</a:t>
            </a:r>
            <a:r>
              <a:rPr lang="nl-BE" sz="1600"/>
              <a:t> more </a:t>
            </a:r>
            <a:r>
              <a:rPr lang="nl-BE" sz="1600" err="1"/>
              <a:t>than</a:t>
            </a:r>
            <a:r>
              <a:rPr lang="nl-BE" sz="1600"/>
              <a:t> </a:t>
            </a:r>
            <a:r>
              <a:rPr lang="nl-BE" sz="1600" err="1"/>
              <a:t>their</a:t>
            </a:r>
            <a:r>
              <a:rPr lang="nl-BE" sz="1600"/>
              <a:t> </a:t>
            </a:r>
            <a:r>
              <a:rPr lang="nl-BE" sz="1600" err="1"/>
              <a:t>actual</a:t>
            </a:r>
            <a:r>
              <a:rPr lang="nl-BE" sz="1600"/>
              <a:t> </a:t>
            </a:r>
            <a:r>
              <a:rPr lang="nl-BE" sz="1600" err="1"/>
              <a:t>price</a:t>
            </a:r>
            <a:r>
              <a:rPr lang="nl-BE" sz="1600"/>
              <a:t>.</a:t>
            </a:r>
          </a:p>
          <a:p>
            <a:endParaRPr lang="nl-BE" sz="1600"/>
          </a:p>
          <a:p>
            <a:r>
              <a:rPr lang="nl-BE" sz="1600" err="1">
                <a:solidFill>
                  <a:srgbClr val="FF0000"/>
                </a:solidFill>
              </a:rPr>
              <a:t>Why</a:t>
            </a:r>
            <a:r>
              <a:rPr lang="nl-BE" sz="1600">
                <a:solidFill>
                  <a:srgbClr val="FF0000"/>
                </a:solidFill>
              </a:rPr>
              <a:t>??</a:t>
            </a:r>
          </a:p>
          <a:p>
            <a:r>
              <a:rPr lang="en-US" sz="1600"/>
              <a:t>Their forecasting model overestimated the future price!</a:t>
            </a:r>
          </a:p>
          <a:p>
            <a:endParaRPr lang="en-US" sz="1600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E9B8A48-2E4C-32E4-62C9-8A3ED42C49A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Bad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Practises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: An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Example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11439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91BECB-C904-73B2-E948-3E264ADEC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663" y="1293541"/>
            <a:ext cx="2476239" cy="3146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691BFB-F214-635D-5C4C-FE10D80F2473}"/>
              </a:ext>
            </a:extLst>
          </p:cNvPr>
          <p:cNvSpPr txBox="1"/>
          <p:nvPr/>
        </p:nvSpPr>
        <p:spPr>
          <a:xfrm>
            <a:off x="101480" y="1293541"/>
            <a:ext cx="75307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What happened with Zillow??</a:t>
            </a:r>
          </a:p>
          <a:p>
            <a:r>
              <a:rPr lang="nl-BE" sz="1600" err="1"/>
              <a:t>Zillow’s</a:t>
            </a:r>
            <a:r>
              <a:rPr lang="nl-BE" sz="1600"/>
              <a:t> </a:t>
            </a:r>
            <a:r>
              <a:rPr lang="nl-BE" sz="1600" err="1"/>
              <a:t>invested</a:t>
            </a:r>
            <a:r>
              <a:rPr lang="nl-BE" sz="1600"/>
              <a:t> in </a:t>
            </a:r>
            <a:r>
              <a:rPr lang="nl-BE" sz="1600" err="1"/>
              <a:t>houses</a:t>
            </a:r>
            <a:r>
              <a:rPr lang="nl-BE" sz="1600"/>
              <a:t> </a:t>
            </a:r>
            <a:r>
              <a:rPr lang="nl-BE" sz="1600" err="1"/>
              <a:t>much</a:t>
            </a:r>
            <a:r>
              <a:rPr lang="nl-BE" sz="1600"/>
              <a:t> more </a:t>
            </a:r>
            <a:r>
              <a:rPr lang="nl-BE" sz="1600" err="1"/>
              <a:t>than</a:t>
            </a:r>
            <a:r>
              <a:rPr lang="nl-BE" sz="1600"/>
              <a:t> </a:t>
            </a:r>
            <a:r>
              <a:rPr lang="nl-BE" sz="1600" err="1"/>
              <a:t>their</a:t>
            </a:r>
            <a:r>
              <a:rPr lang="nl-BE" sz="1600"/>
              <a:t> </a:t>
            </a:r>
            <a:r>
              <a:rPr lang="nl-BE" sz="1600" err="1"/>
              <a:t>actual</a:t>
            </a:r>
            <a:r>
              <a:rPr lang="nl-BE" sz="1600"/>
              <a:t> </a:t>
            </a:r>
            <a:r>
              <a:rPr lang="nl-BE" sz="1600" err="1"/>
              <a:t>price</a:t>
            </a:r>
            <a:r>
              <a:rPr lang="nl-BE" sz="1600"/>
              <a:t>.</a:t>
            </a:r>
          </a:p>
          <a:p>
            <a:endParaRPr lang="nl-BE" sz="1600"/>
          </a:p>
          <a:p>
            <a:r>
              <a:rPr lang="nl-BE" sz="1600" err="1">
                <a:solidFill>
                  <a:srgbClr val="FF0000"/>
                </a:solidFill>
              </a:rPr>
              <a:t>Why</a:t>
            </a:r>
            <a:r>
              <a:rPr lang="nl-BE" sz="1600">
                <a:solidFill>
                  <a:srgbClr val="FF0000"/>
                </a:solidFill>
              </a:rPr>
              <a:t>??</a:t>
            </a:r>
          </a:p>
          <a:p>
            <a:r>
              <a:rPr lang="en-US" sz="1600"/>
              <a:t>Their forecasting model overestimated the future price!</a:t>
            </a:r>
          </a:p>
          <a:p>
            <a:endParaRPr lang="en-US" sz="1600"/>
          </a:p>
          <a:p>
            <a:r>
              <a:rPr lang="en-US" sz="1600">
                <a:solidFill>
                  <a:srgbClr val="FF0000"/>
                </a:solidFill>
              </a:rPr>
              <a:t>Wow! Lets not trust forecasting models never again!</a:t>
            </a:r>
          </a:p>
          <a:p>
            <a:endParaRPr lang="en-US" sz="1600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E9B8A48-2E4C-32E4-62C9-8A3ED42C49A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Bad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Practises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: An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Example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399825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91BECB-C904-73B2-E948-3E264ADEC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663" y="1293541"/>
            <a:ext cx="2476239" cy="3146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691BFB-F214-635D-5C4C-FE10D80F2473}"/>
              </a:ext>
            </a:extLst>
          </p:cNvPr>
          <p:cNvSpPr txBox="1"/>
          <p:nvPr/>
        </p:nvSpPr>
        <p:spPr>
          <a:xfrm>
            <a:off x="101480" y="1293541"/>
            <a:ext cx="753078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What happened with Zillow??</a:t>
            </a:r>
          </a:p>
          <a:p>
            <a:r>
              <a:rPr lang="nl-BE" sz="1600" err="1"/>
              <a:t>Zillow’s</a:t>
            </a:r>
            <a:r>
              <a:rPr lang="nl-BE" sz="1600"/>
              <a:t> </a:t>
            </a:r>
            <a:r>
              <a:rPr lang="nl-BE" sz="1600" err="1"/>
              <a:t>invested</a:t>
            </a:r>
            <a:r>
              <a:rPr lang="nl-BE" sz="1600"/>
              <a:t> in </a:t>
            </a:r>
            <a:r>
              <a:rPr lang="nl-BE" sz="1600" err="1"/>
              <a:t>houses</a:t>
            </a:r>
            <a:r>
              <a:rPr lang="nl-BE" sz="1600"/>
              <a:t> </a:t>
            </a:r>
            <a:r>
              <a:rPr lang="nl-BE" sz="1600" err="1"/>
              <a:t>much</a:t>
            </a:r>
            <a:r>
              <a:rPr lang="nl-BE" sz="1600"/>
              <a:t> more </a:t>
            </a:r>
            <a:r>
              <a:rPr lang="nl-BE" sz="1600" err="1"/>
              <a:t>than</a:t>
            </a:r>
            <a:r>
              <a:rPr lang="nl-BE" sz="1600"/>
              <a:t> </a:t>
            </a:r>
            <a:r>
              <a:rPr lang="nl-BE" sz="1600" err="1"/>
              <a:t>their</a:t>
            </a:r>
            <a:r>
              <a:rPr lang="nl-BE" sz="1600"/>
              <a:t> </a:t>
            </a:r>
            <a:r>
              <a:rPr lang="nl-BE" sz="1600" err="1"/>
              <a:t>actual</a:t>
            </a:r>
            <a:r>
              <a:rPr lang="nl-BE" sz="1600"/>
              <a:t> </a:t>
            </a:r>
            <a:r>
              <a:rPr lang="nl-BE" sz="1600" err="1"/>
              <a:t>price</a:t>
            </a:r>
            <a:r>
              <a:rPr lang="nl-BE" sz="1600"/>
              <a:t>.</a:t>
            </a:r>
          </a:p>
          <a:p>
            <a:endParaRPr lang="nl-BE" sz="1600"/>
          </a:p>
          <a:p>
            <a:r>
              <a:rPr lang="nl-BE" sz="1600" err="1">
                <a:solidFill>
                  <a:srgbClr val="FF0000"/>
                </a:solidFill>
              </a:rPr>
              <a:t>Why</a:t>
            </a:r>
            <a:r>
              <a:rPr lang="nl-BE" sz="1600">
                <a:solidFill>
                  <a:srgbClr val="FF0000"/>
                </a:solidFill>
              </a:rPr>
              <a:t>??</a:t>
            </a:r>
          </a:p>
          <a:p>
            <a:r>
              <a:rPr lang="en-US" sz="1600"/>
              <a:t>Their forecasting model overestimated the future price!</a:t>
            </a:r>
          </a:p>
          <a:p>
            <a:endParaRPr lang="en-US" sz="1600"/>
          </a:p>
          <a:p>
            <a:r>
              <a:rPr lang="en-US" sz="1600">
                <a:solidFill>
                  <a:srgbClr val="FF0000"/>
                </a:solidFill>
              </a:rPr>
              <a:t>Wow! Lets not trust forecasting models never again!</a:t>
            </a:r>
          </a:p>
          <a:p>
            <a:endParaRPr lang="en-US" sz="1600"/>
          </a:p>
          <a:p>
            <a:r>
              <a:rPr lang="en-US" sz="1600">
                <a:solidFill>
                  <a:srgbClr val="FF1111"/>
                </a:solidFill>
              </a:rPr>
              <a:t>No!</a:t>
            </a:r>
          </a:p>
          <a:p>
            <a:r>
              <a:rPr lang="en-US" sz="1600"/>
              <a:t>Zillow’s model did not account for issues such 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Complex dynamics of housing market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Local patterns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Did not retrain to account for data drift!</a:t>
            </a: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E9B8A48-2E4C-32E4-62C9-8A3ED42C49A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Bad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Practises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: An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Example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80760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91BECB-C904-73B2-E948-3E264ADEC2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663" y="1293541"/>
            <a:ext cx="2476239" cy="3146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691BFB-F214-635D-5C4C-FE10D80F2473}"/>
              </a:ext>
            </a:extLst>
          </p:cNvPr>
          <p:cNvSpPr txBox="1"/>
          <p:nvPr/>
        </p:nvSpPr>
        <p:spPr>
          <a:xfrm>
            <a:off x="101480" y="1293541"/>
            <a:ext cx="753078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What happened with Zillow??</a:t>
            </a:r>
          </a:p>
          <a:p>
            <a:r>
              <a:rPr lang="nl-BE" sz="1600" err="1"/>
              <a:t>Zillow’s</a:t>
            </a:r>
            <a:r>
              <a:rPr lang="nl-BE" sz="1600"/>
              <a:t> </a:t>
            </a:r>
            <a:r>
              <a:rPr lang="nl-BE" sz="1600" err="1"/>
              <a:t>invested</a:t>
            </a:r>
            <a:r>
              <a:rPr lang="nl-BE" sz="1600"/>
              <a:t> in </a:t>
            </a:r>
            <a:r>
              <a:rPr lang="nl-BE" sz="1600" err="1"/>
              <a:t>houses</a:t>
            </a:r>
            <a:r>
              <a:rPr lang="nl-BE" sz="1600"/>
              <a:t> </a:t>
            </a:r>
            <a:r>
              <a:rPr lang="nl-BE" sz="1600" err="1"/>
              <a:t>much</a:t>
            </a:r>
            <a:r>
              <a:rPr lang="nl-BE" sz="1600"/>
              <a:t> more </a:t>
            </a:r>
            <a:r>
              <a:rPr lang="nl-BE" sz="1600" err="1"/>
              <a:t>than</a:t>
            </a:r>
            <a:r>
              <a:rPr lang="nl-BE" sz="1600"/>
              <a:t> </a:t>
            </a:r>
            <a:r>
              <a:rPr lang="nl-BE" sz="1600" err="1"/>
              <a:t>their</a:t>
            </a:r>
            <a:r>
              <a:rPr lang="nl-BE" sz="1600"/>
              <a:t> </a:t>
            </a:r>
            <a:r>
              <a:rPr lang="nl-BE" sz="1600" err="1"/>
              <a:t>actual</a:t>
            </a:r>
            <a:r>
              <a:rPr lang="nl-BE" sz="1600"/>
              <a:t> </a:t>
            </a:r>
            <a:r>
              <a:rPr lang="nl-BE" sz="1600" err="1"/>
              <a:t>price</a:t>
            </a:r>
            <a:r>
              <a:rPr lang="nl-BE" sz="1600"/>
              <a:t>.</a:t>
            </a:r>
          </a:p>
          <a:p>
            <a:endParaRPr lang="nl-BE" sz="1600"/>
          </a:p>
          <a:p>
            <a:r>
              <a:rPr lang="nl-BE" sz="1600" err="1">
                <a:solidFill>
                  <a:srgbClr val="FF0000"/>
                </a:solidFill>
              </a:rPr>
              <a:t>Why</a:t>
            </a:r>
            <a:r>
              <a:rPr lang="nl-BE" sz="1600">
                <a:solidFill>
                  <a:srgbClr val="FF0000"/>
                </a:solidFill>
              </a:rPr>
              <a:t>??</a:t>
            </a:r>
          </a:p>
          <a:p>
            <a:r>
              <a:rPr lang="en-US" sz="1600"/>
              <a:t>Their forecasting model overestimated the future price!</a:t>
            </a:r>
          </a:p>
          <a:p>
            <a:endParaRPr lang="en-US" sz="1600"/>
          </a:p>
          <a:p>
            <a:r>
              <a:rPr lang="en-US" sz="1600">
                <a:solidFill>
                  <a:srgbClr val="FF0000"/>
                </a:solidFill>
              </a:rPr>
              <a:t>Wow! Lets not trust forecasting models never again!</a:t>
            </a:r>
          </a:p>
          <a:p>
            <a:endParaRPr lang="en-US" sz="1600"/>
          </a:p>
          <a:p>
            <a:r>
              <a:rPr lang="en-US" sz="1600">
                <a:solidFill>
                  <a:srgbClr val="FF1111"/>
                </a:solidFill>
              </a:rPr>
              <a:t>No!</a:t>
            </a:r>
          </a:p>
          <a:p>
            <a:r>
              <a:rPr lang="en-US" sz="1600"/>
              <a:t>Zillow’s model did not account for issues such 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Complex dynamics of housing market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Local patterns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Did not retrain to account for data drift!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C357C4-C029-5C84-096A-6E5DA03854A1}"/>
              </a:ext>
            </a:extLst>
          </p:cNvPr>
          <p:cNvSpPr txBox="1"/>
          <p:nvPr/>
        </p:nvSpPr>
        <p:spPr>
          <a:xfrm>
            <a:off x="1365911" y="4704930"/>
            <a:ext cx="6412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Key takeaway:  There are no bad forecasts, only bad forecasting practices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EE9B8A48-2E4C-32E4-62C9-8A3ED42C49A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Bad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Practises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: An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Example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373862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/>
                <a:cs typeface="Poppins"/>
              </a:rPr>
              <a:t>Scoping</a:t>
            </a:r>
            <a:r>
              <a:rPr lang="nl-BE" sz="2000" b="1">
                <a:latin typeface="Poppins"/>
                <a:cs typeface="Poppins"/>
              </a:rPr>
              <a:t> in </a:t>
            </a:r>
            <a:r>
              <a:rPr lang="nl-BE" sz="2000" b="1" err="1">
                <a:latin typeface="Poppins"/>
                <a:cs typeface="Poppins"/>
              </a:rPr>
              <a:t>Forecasting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Tasks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2E1CD67C-F549-D0FD-7E4A-B4A71BF672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9"/>
          <a:stretch/>
        </p:blipFill>
        <p:spPr bwMode="auto">
          <a:xfrm>
            <a:off x="624468" y="1367882"/>
            <a:ext cx="7590263" cy="148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A8496D-7B2D-FD57-FB6C-49899964FC1E}"/>
              </a:ext>
            </a:extLst>
          </p:cNvPr>
          <p:cNvSpPr txBox="1"/>
          <p:nvPr/>
        </p:nvSpPr>
        <p:spPr>
          <a:xfrm>
            <a:off x="527823" y="3014149"/>
            <a:ext cx="6668429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What we want to forecast?</a:t>
            </a:r>
          </a:p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Why we want to forecast this?</a:t>
            </a:r>
          </a:p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Is it feasible?</a:t>
            </a:r>
          </a:p>
          <a:p>
            <a:pPr marL="230188" indent="-230188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Does my solution add value?</a:t>
            </a:r>
          </a:p>
        </p:txBody>
      </p:sp>
    </p:spTree>
    <p:extLst>
      <p:ext uri="{BB962C8B-B14F-4D97-AF65-F5344CB8AC3E}">
        <p14:creationId xmlns:p14="http://schemas.microsoft.com/office/powerpoint/2010/main" val="21751312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Scoping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: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Determine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Forecast</a:t>
            </a:r>
          </a:p>
        </p:txBody>
      </p:sp>
      <p:pic>
        <p:nvPicPr>
          <p:cNvPr id="2" name="Picture 2" descr="Δεν υπάρχει διαθέσιμη περιγραφή.">
            <a:extLst>
              <a:ext uri="{FF2B5EF4-FFF2-40B4-BE49-F238E27FC236}">
                <a16:creationId xmlns:a16="http://schemas.microsoft.com/office/drawing/2014/main" id="{4EAC89EA-DDD4-3C58-C8B3-472C8AA270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26"/>
          <a:stretch/>
        </p:blipFill>
        <p:spPr bwMode="auto">
          <a:xfrm>
            <a:off x="5776377" y="3544350"/>
            <a:ext cx="3114423" cy="152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Δεν υπάρχει διαθέσιμη περιγραφή.">
            <a:extLst>
              <a:ext uri="{FF2B5EF4-FFF2-40B4-BE49-F238E27FC236}">
                <a16:creationId xmlns:a16="http://schemas.microsoft.com/office/drawing/2014/main" id="{18E8A61C-4666-8DAB-3AE3-17144E1CC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363" y="1587153"/>
            <a:ext cx="2794090" cy="152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1124A1-4704-11B0-7D52-AE92EF29C0D7}"/>
              </a:ext>
            </a:extLst>
          </p:cNvPr>
          <p:cNvSpPr txBox="1"/>
          <p:nvPr/>
        </p:nvSpPr>
        <p:spPr>
          <a:xfrm>
            <a:off x="6502656" y="1248599"/>
            <a:ext cx="18289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Strategic Forecasts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BD9B74-242D-9A88-0D9B-10F6348BE26E}"/>
              </a:ext>
            </a:extLst>
          </p:cNvPr>
          <p:cNvSpPr txBox="1"/>
          <p:nvPr/>
        </p:nvSpPr>
        <p:spPr>
          <a:xfrm>
            <a:off x="6359382" y="3175918"/>
            <a:ext cx="2115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Operational Forecasts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EF46D-B7C4-857F-A54E-1B4BBF231E26}"/>
              </a:ext>
            </a:extLst>
          </p:cNvPr>
          <p:cNvSpPr txBox="1"/>
          <p:nvPr/>
        </p:nvSpPr>
        <p:spPr>
          <a:xfrm>
            <a:off x="253200" y="1486866"/>
            <a:ext cx="5448790" cy="3378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1600"/>
              <a:t>What are we forecasting? (</a:t>
            </a:r>
            <a:r>
              <a:rPr lang="en-US" sz="1600" err="1"/>
              <a:t>eg</a:t>
            </a:r>
            <a:r>
              <a:rPr lang="en-US" sz="1600"/>
              <a:t> product demand, revenue?)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1600"/>
              <a:t>Why are we forecasting this?</a:t>
            </a:r>
          </a:p>
          <a:p>
            <a:pPr marL="631825" lvl="1" indent="-174625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/>
              <a:t>Operational (short term decision)</a:t>
            </a:r>
          </a:p>
          <a:p>
            <a:pPr marL="631825" lvl="1" indent="-174625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/>
              <a:t>Tactical (mid-term decisions)</a:t>
            </a:r>
          </a:p>
          <a:p>
            <a:pPr marL="631825" lvl="1" indent="-174625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1600"/>
              <a:t>Strategic (long-term decisions)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1600"/>
              <a:t>How far into the future are forecasting?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1600"/>
              <a:t>What is the frequency? (</a:t>
            </a:r>
            <a:r>
              <a:rPr lang="en-US" sz="1600" err="1"/>
              <a:t>eg</a:t>
            </a:r>
            <a:r>
              <a:rPr lang="en-US" sz="1600"/>
              <a:t> daily, weekly </a:t>
            </a:r>
            <a:r>
              <a:rPr lang="en-US" sz="1600" err="1"/>
              <a:t>etc</a:t>
            </a:r>
            <a:r>
              <a:rPr lang="en-US" sz="1600"/>
              <a:t>)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1600"/>
              <a:t>What is the level? (</a:t>
            </a:r>
            <a:r>
              <a:rPr lang="en-US" sz="1600" err="1"/>
              <a:t>eg</a:t>
            </a:r>
            <a:r>
              <a:rPr lang="en-US" sz="1600"/>
              <a:t> product group, store </a:t>
            </a:r>
            <a:r>
              <a:rPr lang="en-US" sz="1600" err="1"/>
              <a:t>etc</a:t>
            </a:r>
            <a:r>
              <a:rPr lang="en-US" sz="1600"/>
              <a:t>)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endParaRPr lang="nl-BE" sz="1600"/>
          </a:p>
        </p:txBody>
      </p:sp>
    </p:spTree>
    <p:extLst>
      <p:ext uri="{BB962C8B-B14F-4D97-AF65-F5344CB8AC3E}">
        <p14:creationId xmlns:p14="http://schemas.microsoft.com/office/powerpoint/2010/main" val="35798043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Feasibility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Can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We Forecast!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FBB55723-BB9F-C607-3956-5F514BC56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27" y="1373805"/>
            <a:ext cx="2855466" cy="129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8BCB4DA4-35F0-209F-315A-7B9D5812E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291" y="1367405"/>
            <a:ext cx="3171141" cy="144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75595A95-64F5-1865-5153-6974C2A26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78" y="1325194"/>
            <a:ext cx="2101029" cy="157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190527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Feasibility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Can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We Forecast!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FBB55723-BB9F-C607-3956-5F514BC56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27" y="1373805"/>
            <a:ext cx="2855466" cy="129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8BCB4DA4-35F0-209F-315A-7B9D5812E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291" y="1367405"/>
            <a:ext cx="3171141" cy="144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75595A95-64F5-1865-5153-6974C2A26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78" y="1325194"/>
            <a:ext cx="2101029" cy="157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Add-in 2">
                <a:extLst>
                  <a:ext uri="{FF2B5EF4-FFF2-40B4-BE49-F238E27FC236}">
                    <a16:creationId xmlns:a16="http://schemas.microsoft.com/office/drawing/2014/main" id="{C3FC7263-F72A-26E1-EF81-9CF027767D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1508602"/>
                  </p:ext>
                </p:extLst>
              </p:nvPr>
            </p:nvGraphicFramePr>
            <p:xfrm>
              <a:off x="2222810" y="2902553"/>
              <a:ext cx="4278815" cy="222718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7"/>
              </a:graphicData>
            </a:graphic>
          </p:graphicFrame>
        </mc:Choice>
        <mc:Fallback>
          <p:pic>
            <p:nvPicPr>
              <p:cNvPr id="3" name="Add-in 2">
                <a:extLst>
                  <a:ext uri="{FF2B5EF4-FFF2-40B4-BE49-F238E27FC236}">
                    <a16:creationId xmlns:a16="http://schemas.microsoft.com/office/drawing/2014/main" id="{C3FC7263-F72A-26E1-EF81-9CF027767D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22810" y="2902553"/>
                <a:ext cx="4278815" cy="222718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093803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Feasibility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Can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We Forecast!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FBB55723-BB9F-C607-3956-5F514BC56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27" y="1373805"/>
            <a:ext cx="2855466" cy="129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8BCB4DA4-35F0-209F-315A-7B9D5812E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291" y="1367405"/>
            <a:ext cx="3171141" cy="144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75595A95-64F5-1865-5153-6974C2A26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78" y="1325194"/>
            <a:ext cx="2101029" cy="157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22D08E-120A-E6C9-A566-88DBDCB06290}"/>
              </a:ext>
            </a:extLst>
          </p:cNvPr>
          <p:cNvSpPr txBox="1"/>
          <p:nvPr/>
        </p:nvSpPr>
        <p:spPr>
          <a:xfrm>
            <a:off x="2096317" y="3457311"/>
            <a:ext cx="470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There is a threshold on “how much” we can predict</a:t>
            </a:r>
          </a:p>
          <a:p>
            <a:endParaRPr lang="en-US" sz="1600"/>
          </a:p>
          <a:p>
            <a:r>
              <a:rPr lang="en-US" sz="1600"/>
              <a:t>Otherwise every forecaster would be a billionaire!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AA778880-E664-F04B-2234-A1D6E47F0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1416016"/>
            <a:ext cx="2855466" cy="129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D65F9D07-9A7C-7C98-FE67-72A0B944D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976" y="1367405"/>
            <a:ext cx="2101029" cy="157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62248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Measure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Added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Value!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00995D-F3D2-5869-D92E-8E85FB36983E}"/>
              </a:ext>
            </a:extLst>
          </p:cNvPr>
          <p:cNvSpPr txBox="1"/>
          <p:nvPr/>
        </p:nvSpPr>
        <p:spPr>
          <a:xfrm>
            <a:off x="3032761" y="1615342"/>
            <a:ext cx="296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How to evaluate a forecast?</a:t>
            </a:r>
            <a:endParaRPr lang="nl-BE" b="1"/>
          </a:p>
        </p:txBody>
      </p:sp>
    </p:spTree>
    <p:extLst>
      <p:ext uri="{BB962C8B-B14F-4D97-AF65-F5344CB8AC3E}">
        <p14:creationId xmlns:p14="http://schemas.microsoft.com/office/powerpoint/2010/main" val="160009871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Measure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Added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Value!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EFF1F-27AD-F68C-2752-2A80ABB95F8F}"/>
              </a:ext>
            </a:extLst>
          </p:cNvPr>
          <p:cNvSpPr txBox="1"/>
          <p:nvPr/>
        </p:nvSpPr>
        <p:spPr>
          <a:xfrm>
            <a:off x="91445" y="2361530"/>
            <a:ext cx="3901435" cy="18158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1111"/>
                </a:solidFill>
              </a:rPr>
              <a:t>Ideal world:</a:t>
            </a:r>
          </a:p>
          <a:p>
            <a:pPr algn="ctr"/>
            <a:endParaRPr lang="en-US" sz="1600"/>
          </a:p>
          <a:p>
            <a:r>
              <a:rPr lang="en-US" sz="1600"/>
              <a:t>Evaluate on the context of the Business Task!</a:t>
            </a:r>
          </a:p>
          <a:p>
            <a:r>
              <a:rPr lang="en-US" sz="1600"/>
              <a:t>(</a:t>
            </a:r>
            <a:r>
              <a:rPr lang="en-US" sz="1600" err="1"/>
              <a:t>eg</a:t>
            </a:r>
            <a:r>
              <a:rPr lang="en-US" sz="1600"/>
              <a:t> inventory performance, costs/gains)</a:t>
            </a:r>
          </a:p>
          <a:p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Very Precise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Very difficult to be estimated</a:t>
            </a:r>
            <a:endParaRPr lang="nl-BE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00995D-F3D2-5869-D92E-8E85FB36983E}"/>
              </a:ext>
            </a:extLst>
          </p:cNvPr>
          <p:cNvSpPr txBox="1"/>
          <p:nvPr/>
        </p:nvSpPr>
        <p:spPr>
          <a:xfrm>
            <a:off x="3032761" y="1615342"/>
            <a:ext cx="296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How to evaluate a forecast?</a:t>
            </a:r>
            <a:endParaRPr lang="nl-BE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CF3E00-17DB-3617-3C32-B249E08C5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6247" y="1316753"/>
            <a:ext cx="730416" cy="96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992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Measure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Added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Value!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EFF1F-27AD-F68C-2752-2A80ABB95F8F}"/>
              </a:ext>
            </a:extLst>
          </p:cNvPr>
          <p:cNvSpPr txBox="1"/>
          <p:nvPr/>
        </p:nvSpPr>
        <p:spPr>
          <a:xfrm>
            <a:off x="91445" y="2361530"/>
            <a:ext cx="3901435" cy="18466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1111"/>
                </a:solidFill>
              </a:rPr>
              <a:t>Ideal world:</a:t>
            </a:r>
          </a:p>
          <a:p>
            <a:pPr algn="ctr"/>
            <a:endParaRPr lang="en-US" sz="1600"/>
          </a:p>
          <a:p>
            <a:r>
              <a:rPr lang="en-US" sz="1600"/>
              <a:t>Evaluate on the context of the Business Task!</a:t>
            </a:r>
          </a:p>
          <a:p>
            <a:r>
              <a:rPr lang="en-US" sz="1600"/>
              <a:t>(</a:t>
            </a:r>
            <a:r>
              <a:rPr lang="en-US" sz="1600" err="1"/>
              <a:t>eg</a:t>
            </a:r>
            <a:r>
              <a:rPr lang="en-US" sz="1600"/>
              <a:t> inventory performance, costs/gains)</a:t>
            </a:r>
          </a:p>
          <a:p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Very Precise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Very difficult to be estimated</a:t>
            </a:r>
            <a:endParaRPr lang="nl-BE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B564DB-4CB7-3EA0-5360-6D56463990EF}"/>
              </a:ext>
            </a:extLst>
          </p:cNvPr>
          <p:cNvSpPr txBox="1"/>
          <p:nvPr/>
        </p:nvSpPr>
        <p:spPr>
          <a:xfrm>
            <a:off x="4441207" y="2361529"/>
            <a:ext cx="4611347" cy="18158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1111"/>
                </a:solidFill>
              </a:rPr>
              <a:t>Reality:</a:t>
            </a:r>
          </a:p>
          <a:p>
            <a:pPr algn="ctr"/>
            <a:endParaRPr lang="en-US" sz="1600"/>
          </a:p>
          <a:p>
            <a:r>
              <a:rPr lang="en-US" sz="1600"/>
              <a:t>Evaluate how close the forecast is to the actual value</a:t>
            </a:r>
          </a:p>
          <a:p>
            <a:r>
              <a:rPr lang="en-US" sz="1600"/>
              <a:t>(Forecasting Metrics)</a:t>
            </a:r>
          </a:p>
          <a:p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Cheap and easy to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Remember, good forecasts	 good decisions </a:t>
            </a:r>
            <a:endParaRPr lang="nl-BE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00995D-F3D2-5869-D92E-8E85FB36983E}"/>
              </a:ext>
            </a:extLst>
          </p:cNvPr>
          <p:cNvSpPr txBox="1"/>
          <p:nvPr/>
        </p:nvSpPr>
        <p:spPr>
          <a:xfrm>
            <a:off x="3032761" y="1615342"/>
            <a:ext cx="296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How to evaluate a forecast?</a:t>
            </a:r>
            <a:endParaRPr lang="nl-BE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1C6685-2696-865B-FCB6-158F76228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294" y="1316753"/>
            <a:ext cx="612030" cy="9837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705B9E-62EB-9312-FF63-E174DD0C8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6247" y="1316753"/>
            <a:ext cx="730416" cy="966510"/>
          </a:xfrm>
          <a:prstGeom prst="rect">
            <a:avLst/>
          </a:prstGeom>
        </p:spPr>
      </p:pic>
      <p:sp>
        <p:nvSpPr>
          <p:cNvPr id="9" name="Not Equal 8">
            <a:extLst>
              <a:ext uri="{FF2B5EF4-FFF2-40B4-BE49-F238E27FC236}">
                <a16:creationId xmlns:a16="http://schemas.microsoft.com/office/drawing/2014/main" id="{6E07AC78-56B6-4850-32A6-5CB4F93D9FA9}"/>
              </a:ext>
            </a:extLst>
          </p:cNvPr>
          <p:cNvSpPr/>
          <p:nvPr/>
        </p:nvSpPr>
        <p:spPr>
          <a:xfrm>
            <a:off x="7053324" y="3876031"/>
            <a:ext cx="246110" cy="201461"/>
          </a:xfrm>
          <a:prstGeom prst="mathNotEqual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61562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Measure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Added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Value!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2EFF1F-27AD-F68C-2752-2A80ABB95F8F}"/>
              </a:ext>
            </a:extLst>
          </p:cNvPr>
          <p:cNvSpPr txBox="1"/>
          <p:nvPr/>
        </p:nvSpPr>
        <p:spPr>
          <a:xfrm>
            <a:off x="91445" y="2361530"/>
            <a:ext cx="3901435" cy="184665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1111"/>
                </a:solidFill>
              </a:rPr>
              <a:t>Ideal world:</a:t>
            </a:r>
          </a:p>
          <a:p>
            <a:pPr algn="ctr"/>
            <a:endParaRPr lang="en-US" sz="1600"/>
          </a:p>
          <a:p>
            <a:r>
              <a:rPr lang="en-US" sz="1600"/>
              <a:t>Evaluate on the context of the Business Task!</a:t>
            </a:r>
          </a:p>
          <a:p>
            <a:r>
              <a:rPr lang="en-US" sz="1600"/>
              <a:t>(</a:t>
            </a:r>
            <a:r>
              <a:rPr lang="en-US" sz="1600" err="1"/>
              <a:t>eg</a:t>
            </a:r>
            <a:r>
              <a:rPr lang="en-US" sz="1600"/>
              <a:t> inventory performance, costs/gains)</a:t>
            </a:r>
          </a:p>
          <a:p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Very Precise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Very difficult to be estimated</a:t>
            </a:r>
            <a:endParaRPr lang="nl-BE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B564DB-4CB7-3EA0-5360-6D56463990EF}"/>
              </a:ext>
            </a:extLst>
          </p:cNvPr>
          <p:cNvSpPr txBox="1"/>
          <p:nvPr/>
        </p:nvSpPr>
        <p:spPr>
          <a:xfrm>
            <a:off x="4441207" y="2361529"/>
            <a:ext cx="4611347" cy="181588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1111"/>
                </a:solidFill>
              </a:rPr>
              <a:t>Reality:</a:t>
            </a:r>
          </a:p>
          <a:p>
            <a:pPr algn="ctr"/>
            <a:endParaRPr lang="en-US" sz="1600"/>
          </a:p>
          <a:p>
            <a:r>
              <a:rPr lang="en-US" sz="1600"/>
              <a:t>Evaluate how close the forecast is to the actual value</a:t>
            </a:r>
          </a:p>
          <a:p>
            <a:r>
              <a:rPr lang="en-US" sz="1600"/>
              <a:t>(Forecasting Metrics)</a:t>
            </a:r>
          </a:p>
          <a:p>
            <a:endParaRPr lang="en-US" sz="16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Cheap and easy to 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Remember, good forecasts	 good decisions </a:t>
            </a:r>
            <a:endParaRPr lang="nl-BE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00995D-F3D2-5869-D92E-8E85FB36983E}"/>
              </a:ext>
            </a:extLst>
          </p:cNvPr>
          <p:cNvSpPr txBox="1"/>
          <p:nvPr/>
        </p:nvSpPr>
        <p:spPr>
          <a:xfrm>
            <a:off x="3032761" y="1615342"/>
            <a:ext cx="2964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How to evaluate a forecast?</a:t>
            </a:r>
            <a:endParaRPr lang="nl-BE" b="1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1C6685-2696-865B-FCB6-158F76228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294" y="1316753"/>
            <a:ext cx="612030" cy="9837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705B9E-62EB-9312-FF63-E174DD0C83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6247" y="1316753"/>
            <a:ext cx="730416" cy="966510"/>
          </a:xfrm>
          <a:prstGeom prst="rect">
            <a:avLst/>
          </a:prstGeom>
        </p:spPr>
      </p:pic>
      <p:sp>
        <p:nvSpPr>
          <p:cNvPr id="9" name="Not Equal 8">
            <a:extLst>
              <a:ext uri="{FF2B5EF4-FFF2-40B4-BE49-F238E27FC236}">
                <a16:creationId xmlns:a16="http://schemas.microsoft.com/office/drawing/2014/main" id="{6E07AC78-56B6-4850-32A6-5CB4F93D9FA9}"/>
              </a:ext>
            </a:extLst>
          </p:cNvPr>
          <p:cNvSpPr/>
          <p:nvPr/>
        </p:nvSpPr>
        <p:spPr>
          <a:xfrm>
            <a:off x="7053324" y="3876031"/>
            <a:ext cx="246110" cy="201461"/>
          </a:xfrm>
          <a:prstGeom prst="mathNotEqual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1E0B45-6EA5-EF76-AB43-0D7BAA754E66}"/>
              </a:ext>
            </a:extLst>
          </p:cNvPr>
          <p:cNvSpPr txBox="1"/>
          <p:nvPr/>
        </p:nvSpPr>
        <p:spPr>
          <a:xfrm>
            <a:off x="198125" y="4586063"/>
            <a:ext cx="7856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Forecasting Error Metric: A number that evaluates the goodness of the forecast!</a:t>
            </a:r>
            <a:endParaRPr lang="nl-BE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8884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How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Evaluate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10" name="Picture 6" descr="Output image">
            <a:extLst>
              <a:ext uri="{FF2B5EF4-FFF2-40B4-BE49-F238E27FC236}">
                <a16:creationId xmlns:a16="http://schemas.microsoft.com/office/drawing/2014/main" id="{16DE5106-ABAC-7E49-862E-B631F7E98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499" y="1984917"/>
            <a:ext cx="3949298" cy="20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6092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How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Evaluate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C52FA2-B6B9-A856-CAB7-D62A599E9A1D}"/>
              </a:ext>
            </a:extLst>
          </p:cNvPr>
          <p:cNvSpPr txBox="1"/>
          <p:nvPr/>
        </p:nvSpPr>
        <p:spPr>
          <a:xfrm>
            <a:off x="111512" y="2102515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1: </a:t>
            </a:r>
            <a:r>
              <a:rPr lang="en-US"/>
              <a:t>Split and keep a period as a “test set”.</a:t>
            </a:r>
            <a:endParaRPr lang="nl-BE"/>
          </a:p>
        </p:txBody>
      </p:sp>
      <p:pic>
        <p:nvPicPr>
          <p:cNvPr id="8194" name="Picture 2" descr="Output image">
            <a:extLst>
              <a:ext uri="{FF2B5EF4-FFF2-40B4-BE49-F238E27FC236}">
                <a16:creationId xmlns:a16="http://schemas.microsoft.com/office/drawing/2014/main" id="{CBA9E049-1B9B-A47B-065B-02FE85ECB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499" y="1984917"/>
            <a:ext cx="3949299" cy="207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00B9B1-7590-4398-445E-BC3A0C9376FD}"/>
              </a:ext>
            </a:extLst>
          </p:cNvPr>
          <p:cNvSpPr txBox="1"/>
          <p:nvPr/>
        </p:nvSpPr>
        <p:spPr>
          <a:xfrm>
            <a:off x="6182313" y="1720551"/>
            <a:ext cx="1129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Train set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892E92-FA92-8B1D-BE1B-66E88E5555E7}"/>
              </a:ext>
            </a:extLst>
          </p:cNvPr>
          <p:cNvSpPr txBox="1"/>
          <p:nvPr/>
        </p:nvSpPr>
        <p:spPr>
          <a:xfrm>
            <a:off x="8236305" y="1720551"/>
            <a:ext cx="1129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Test set</a:t>
            </a:r>
            <a:endParaRPr lang="nl-BE" sz="1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6690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How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Evaluate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3D503E-A7A4-ECB7-0C21-0B1E40723FE3}"/>
              </a:ext>
            </a:extLst>
          </p:cNvPr>
          <p:cNvSpPr txBox="1"/>
          <p:nvPr/>
        </p:nvSpPr>
        <p:spPr>
          <a:xfrm>
            <a:off x="111512" y="2571750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2: </a:t>
            </a:r>
            <a:r>
              <a:rPr lang="en-US"/>
              <a:t>“Train” a model on the “train” set.</a:t>
            </a:r>
            <a:endParaRPr lang="nl-BE"/>
          </a:p>
        </p:txBody>
      </p:sp>
      <p:pic>
        <p:nvPicPr>
          <p:cNvPr id="9218" name="Picture 2" descr="Output image">
            <a:extLst>
              <a:ext uri="{FF2B5EF4-FFF2-40B4-BE49-F238E27FC236}">
                <a16:creationId xmlns:a16="http://schemas.microsoft.com/office/drawing/2014/main" id="{8D9DB8DA-B62A-8B17-BD5B-D564E59F5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760" y="1844016"/>
            <a:ext cx="4024967" cy="211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9D32CF-06C9-DF6D-D67E-93441B5030E0}"/>
              </a:ext>
            </a:extLst>
          </p:cNvPr>
          <p:cNvSpPr txBox="1"/>
          <p:nvPr/>
        </p:nvSpPr>
        <p:spPr>
          <a:xfrm>
            <a:off x="111512" y="2102515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1: </a:t>
            </a:r>
            <a:r>
              <a:rPr lang="en-US"/>
              <a:t>Split and keep a period as a “test set”.</a:t>
            </a:r>
            <a:endParaRPr lang="nl-BE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F139C2F-FBE6-E959-2460-BDB071B75E95}"/>
              </a:ext>
            </a:extLst>
          </p:cNvPr>
          <p:cNvSpPr/>
          <p:nvPr/>
        </p:nvSpPr>
        <p:spPr>
          <a:xfrm>
            <a:off x="6499775" y="4066478"/>
            <a:ext cx="1085386" cy="47578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Model</a:t>
            </a:r>
            <a:endParaRPr lang="nl-BE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57C0CBF-5923-95D1-DF28-10EBE7595B4E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7042468" y="3278459"/>
            <a:ext cx="0" cy="7880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38FFB6C-6C9A-3134-FADE-D3C7890FC0B3}"/>
              </a:ext>
            </a:extLst>
          </p:cNvPr>
          <p:cNvSpPr txBox="1"/>
          <p:nvPr/>
        </p:nvSpPr>
        <p:spPr>
          <a:xfrm>
            <a:off x="7042468" y="3303136"/>
            <a:ext cx="89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Train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214594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How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Evaluate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DEB760-2D9F-1052-0A09-FC0360F32386}"/>
              </a:ext>
            </a:extLst>
          </p:cNvPr>
          <p:cNvSpPr txBox="1"/>
          <p:nvPr/>
        </p:nvSpPr>
        <p:spPr>
          <a:xfrm>
            <a:off x="111512" y="3040985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3: </a:t>
            </a:r>
            <a:r>
              <a:rPr lang="en-US"/>
              <a:t>Make predictions for the “test” set.</a:t>
            </a:r>
            <a:endParaRPr lang="nl-BE"/>
          </a:p>
        </p:txBody>
      </p:sp>
      <p:pic>
        <p:nvPicPr>
          <p:cNvPr id="11268" name="Picture 4" descr="Output image">
            <a:extLst>
              <a:ext uri="{FF2B5EF4-FFF2-40B4-BE49-F238E27FC236}">
                <a16:creationId xmlns:a16="http://schemas.microsoft.com/office/drawing/2014/main" id="{7DAF1C7E-B3CB-4F46-8BFC-E66BFFDBE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845" y="1854031"/>
            <a:ext cx="3918927" cy="2061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5BAF61-0D1B-3F97-8E82-BFADC496CFCE}"/>
              </a:ext>
            </a:extLst>
          </p:cNvPr>
          <p:cNvSpPr txBox="1"/>
          <p:nvPr/>
        </p:nvSpPr>
        <p:spPr>
          <a:xfrm>
            <a:off x="111512" y="2571750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2: </a:t>
            </a:r>
            <a:r>
              <a:rPr lang="en-US"/>
              <a:t>“Train” a model on the “train” set.</a:t>
            </a:r>
            <a:endParaRPr lang="nl-B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2242C5-496F-3F00-C821-87A491A71132}"/>
              </a:ext>
            </a:extLst>
          </p:cNvPr>
          <p:cNvSpPr txBox="1"/>
          <p:nvPr/>
        </p:nvSpPr>
        <p:spPr>
          <a:xfrm>
            <a:off x="111512" y="2102515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1: </a:t>
            </a:r>
            <a:r>
              <a:rPr lang="en-US"/>
              <a:t>Split and keep a period as a “test set”.</a:t>
            </a:r>
            <a:endParaRPr lang="nl-BE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D01C409-A0CC-F973-44F6-E09B674D4D52}"/>
              </a:ext>
            </a:extLst>
          </p:cNvPr>
          <p:cNvSpPr/>
          <p:nvPr/>
        </p:nvSpPr>
        <p:spPr>
          <a:xfrm>
            <a:off x="6499775" y="4066478"/>
            <a:ext cx="1085386" cy="47578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Model</a:t>
            </a:r>
            <a:endParaRPr lang="nl-BE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38DA247-774B-6F3A-90F6-06655EF98B7C}"/>
              </a:ext>
            </a:extLst>
          </p:cNvPr>
          <p:cNvCxnSpPr/>
          <p:nvPr/>
        </p:nvCxnSpPr>
        <p:spPr>
          <a:xfrm flipV="1">
            <a:off x="7585161" y="2756416"/>
            <a:ext cx="696478" cy="131006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77EABDD-434B-62A3-34D7-00BAB6E7AE44}"/>
              </a:ext>
            </a:extLst>
          </p:cNvPr>
          <p:cNvSpPr txBox="1"/>
          <p:nvPr/>
        </p:nvSpPr>
        <p:spPr>
          <a:xfrm>
            <a:off x="7160028" y="3061288"/>
            <a:ext cx="899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Predict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252262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How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Evaluate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8EA2F4-B421-3692-1A27-1FE11A1BE612}"/>
              </a:ext>
            </a:extLst>
          </p:cNvPr>
          <p:cNvSpPr txBox="1"/>
          <p:nvPr/>
        </p:nvSpPr>
        <p:spPr>
          <a:xfrm>
            <a:off x="111512" y="3510220"/>
            <a:ext cx="4460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4: </a:t>
            </a:r>
            <a:r>
              <a:rPr lang="en-US"/>
              <a:t>Compare predictions with the true values using a “Forecasting Error Metric”</a:t>
            </a:r>
            <a:endParaRPr lang="nl-BE"/>
          </a:p>
        </p:txBody>
      </p:sp>
      <p:pic>
        <p:nvPicPr>
          <p:cNvPr id="10242" name="Picture 2" descr="Output image">
            <a:extLst>
              <a:ext uri="{FF2B5EF4-FFF2-40B4-BE49-F238E27FC236}">
                <a16:creationId xmlns:a16="http://schemas.microsoft.com/office/drawing/2014/main" id="{3B869AF3-022B-D7B9-D32D-7ECAA9A16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484" y="2041562"/>
            <a:ext cx="4103649" cy="215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35CE59-7C8F-0805-2A3B-B5EC5B827F30}"/>
              </a:ext>
            </a:extLst>
          </p:cNvPr>
          <p:cNvSpPr txBox="1"/>
          <p:nvPr/>
        </p:nvSpPr>
        <p:spPr>
          <a:xfrm>
            <a:off x="111512" y="3040985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3: </a:t>
            </a:r>
            <a:r>
              <a:rPr lang="en-US"/>
              <a:t>Make predictions for the “test” set.</a:t>
            </a:r>
            <a:endParaRPr lang="nl-B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776B67-279C-D73A-4C48-B6DDD911E658}"/>
              </a:ext>
            </a:extLst>
          </p:cNvPr>
          <p:cNvSpPr txBox="1"/>
          <p:nvPr/>
        </p:nvSpPr>
        <p:spPr>
          <a:xfrm>
            <a:off x="111512" y="2571750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2: </a:t>
            </a:r>
            <a:r>
              <a:rPr lang="en-US"/>
              <a:t>“Train” a model on the “train” set.</a:t>
            </a:r>
            <a:endParaRPr lang="nl-B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E6E76C-CA45-C6D9-C6C5-7164D1ADAB72}"/>
              </a:ext>
            </a:extLst>
          </p:cNvPr>
          <p:cNvSpPr txBox="1"/>
          <p:nvPr/>
        </p:nvSpPr>
        <p:spPr>
          <a:xfrm>
            <a:off x="111512" y="2102515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1: </a:t>
            </a:r>
            <a:r>
              <a:rPr lang="en-US"/>
              <a:t>Split and keep a period as a “test set”.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2324509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How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Evaluate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a Forecast?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8EA2F4-B421-3692-1A27-1FE11A1BE612}"/>
              </a:ext>
            </a:extLst>
          </p:cNvPr>
          <p:cNvSpPr txBox="1"/>
          <p:nvPr/>
        </p:nvSpPr>
        <p:spPr>
          <a:xfrm>
            <a:off x="111512" y="3510220"/>
            <a:ext cx="4460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4: </a:t>
            </a:r>
            <a:r>
              <a:rPr lang="en-US"/>
              <a:t>Compare predictions with the true values using a “Forecasting Error Metric”</a:t>
            </a:r>
            <a:endParaRPr lang="nl-BE"/>
          </a:p>
        </p:txBody>
      </p:sp>
      <p:pic>
        <p:nvPicPr>
          <p:cNvPr id="10242" name="Picture 2" descr="Output image">
            <a:extLst>
              <a:ext uri="{FF2B5EF4-FFF2-40B4-BE49-F238E27FC236}">
                <a16:creationId xmlns:a16="http://schemas.microsoft.com/office/drawing/2014/main" id="{3B869AF3-022B-D7B9-D32D-7ECAA9A16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484" y="2041562"/>
            <a:ext cx="4103649" cy="215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35CE59-7C8F-0805-2A3B-B5EC5B827F30}"/>
              </a:ext>
            </a:extLst>
          </p:cNvPr>
          <p:cNvSpPr txBox="1"/>
          <p:nvPr/>
        </p:nvSpPr>
        <p:spPr>
          <a:xfrm>
            <a:off x="111512" y="3040985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3: </a:t>
            </a:r>
            <a:r>
              <a:rPr lang="en-US"/>
              <a:t>Make predictions for the “test” set.</a:t>
            </a:r>
            <a:endParaRPr lang="nl-B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776B67-279C-D73A-4C48-B6DDD911E658}"/>
              </a:ext>
            </a:extLst>
          </p:cNvPr>
          <p:cNvSpPr txBox="1"/>
          <p:nvPr/>
        </p:nvSpPr>
        <p:spPr>
          <a:xfrm>
            <a:off x="111512" y="2571750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2: </a:t>
            </a:r>
            <a:r>
              <a:rPr lang="en-US"/>
              <a:t>“Train” a model on the “train” set.</a:t>
            </a:r>
            <a:endParaRPr lang="nl-B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E6E76C-CA45-C6D9-C6C5-7164D1ADAB72}"/>
              </a:ext>
            </a:extLst>
          </p:cNvPr>
          <p:cNvSpPr txBox="1"/>
          <p:nvPr/>
        </p:nvSpPr>
        <p:spPr>
          <a:xfrm>
            <a:off x="111512" y="2102515"/>
            <a:ext cx="4460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Step 1: </a:t>
            </a:r>
            <a:r>
              <a:rPr lang="en-US"/>
              <a:t>Split and keep a period as a “test set”.</a:t>
            </a:r>
            <a:endParaRPr lang="nl-B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9C5AA4-3369-4994-551F-F50CE9F593F0}"/>
              </a:ext>
            </a:extLst>
          </p:cNvPr>
          <p:cNvSpPr txBox="1"/>
          <p:nvPr/>
        </p:nvSpPr>
        <p:spPr>
          <a:xfrm>
            <a:off x="198125" y="4544756"/>
            <a:ext cx="3680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 Forecasting Error metrics: </a:t>
            </a:r>
            <a:endParaRPr lang="nl-B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2F5A75-9B2F-F91E-BE1D-B666C38D2913}"/>
                  </a:ext>
                </a:extLst>
              </p:cNvPr>
              <p:cNvSpPr txBox="1"/>
              <p:nvPr/>
            </p:nvSpPr>
            <p:spPr>
              <a:xfrm>
                <a:off x="3238692" y="4540849"/>
                <a:ext cx="383326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𝐸𝑟𝑟𝑜𝑟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𝐹𝑜𝑟𝑒𝑐𝑎𝑠𝑡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𝐷𝑒𝑚𝑎𝑛𝑑</m:t>
                      </m:r>
                    </m:oMath>
                  </m:oMathPara>
                </a14:m>
                <a:endParaRPr lang="nl-B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2F5A75-9B2F-F91E-BE1D-B666C38D29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692" y="4540849"/>
                <a:ext cx="383326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53687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DFC124D-F9E3-DE6F-E02B-11FB0343C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3695"/>
            <a:ext cx="4760977" cy="190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vak 6">
            <a:extLst>
              <a:ext uri="{FF2B5EF4-FFF2-40B4-BE49-F238E27FC236}">
                <a16:creationId xmlns:a16="http://schemas.microsoft.com/office/drawing/2014/main" id="{3DC27111-0704-1F84-FFBC-A3E8C29A9554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Different Error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Metrics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Lead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Different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Results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303097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DFC124D-F9E3-DE6F-E02B-11FB0343C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3695"/>
            <a:ext cx="4760977" cy="190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DE922B8-C6C1-0977-BDBD-4CA5EC23B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896" y="2407098"/>
            <a:ext cx="3645701" cy="110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B231ED-3823-A40B-6270-AEE7E3F90CA1}"/>
              </a:ext>
            </a:extLst>
          </p:cNvPr>
          <p:cNvSpPr txBox="1"/>
          <p:nvPr/>
        </p:nvSpPr>
        <p:spPr>
          <a:xfrm>
            <a:off x="6275335" y="1994479"/>
            <a:ext cx="1756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Does that help?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3" name="Add-in 2">
                <a:extLst>
                  <a:ext uri="{FF2B5EF4-FFF2-40B4-BE49-F238E27FC236}">
                    <a16:creationId xmlns:a16="http://schemas.microsoft.com/office/drawing/2014/main" id="{272E5438-9F99-B558-44A0-BDEEA101F58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8822963"/>
                  </p:ext>
                </p:extLst>
              </p:nvPr>
            </p:nvGraphicFramePr>
            <p:xfrm>
              <a:off x="4842299" y="1447057"/>
              <a:ext cx="4382893" cy="3072904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6"/>
              </a:graphicData>
            </a:graphic>
          </p:graphicFrame>
        </mc:Choice>
        <mc:Fallback>
          <p:pic>
            <p:nvPicPr>
              <p:cNvPr id="3" name="Add-in 2">
                <a:extLst>
                  <a:ext uri="{FF2B5EF4-FFF2-40B4-BE49-F238E27FC236}">
                    <a16:creationId xmlns:a16="http://schemas.microsoft.com/office/drawing/2014/main" id="{272E5438-9F99-B558-44A0-BDEEA101F58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42299" y="1447057"/>
                <a:ext cx="4382893" cy="3072904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kstvak 6">
            <a:extLst>
              <a:ext uri="{FF2B5EF4-FFF2-40B4-BE49-F238E27FC236}">
                <a16:creationId xmlns:a16="http://schemas.microsoft.com/office/drawing/2014/main" id="{A143437E-7F9E-6615-3CD6-4C01D1FABB4E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Different Error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Metrics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Lead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Different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Results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7670326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DFC124D-F9E3-DE6F-E02B-11FB0343C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3695"/>
            <a:ext cx="4760977" cy="190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DE922B8-C6C1-0977-BDBD-4CA5EC23BD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896" y="2407098"/>
            <a:ext cx="3645701" cy="1107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CB231ED-3823-A40B-6270-AEE7E3F90CA1}"/>
              </a:ext>
            </a:extLst>
          </p:cNvPr>
          <p:cNvSpPr txBox="1"/>
          <p:nvPr/>
        </p:nvSpPr>
        <p:spPr>
          <a:xfrm>
            <a:off x="6275335" y="1994479"/>
            <a:ext cx="1756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Does that help?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4CAEDBA-843A-DFFA-599B-72606424B6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4" b="25000"/>
          <a:stretch/>
        </p:blipFill>
        <p:spPr bwMode="auto">
          <a:xfrm>
            <a:off x="1221828" y="3915494"/>
            <a:ext cx="2783988" cy="7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ECE86B-9957-B2C9-8E68-A52F488B281D}"/>
              </a:ext>
            </a:extLst>
          </p:cNvPr>
          <p:cNvSpPr txBox="1"/>
          <p:nvPr/>
        </p:nvSpPr>
        <p:spPr>
          <a:xfrm>
            <a:off x="432586" y="4046496"/>
            <a:ext cx="1229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Metric 1</a:t>
            </a:r>
            <a:endParaRPr lang="nl-BE" sz="1200" b="1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87B548-B622-0E96-8752-1405559EC658}"/>
              </a:ext>
            </a:extLst>
          </p:cNvPr>
          <p:cNvSpPr txBox="1"/>
          <p:nvPr/>
        </p:nvSpPr>
        <p:spPr>
          <a:xfrm>
            <a:off x="432586" y="4266336"/>
            <a:ext cx="1229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Metric 2</a:t>
            </a:r>
            <a:endParaRPr lang="nl-BE" sz="1200" b="1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111F1C-5121-2D49-C085-7CDE673F0EE0}"/>
              </a:ext>
            </a:extLst>
          </p:cNvPr>
          <p:cNvSpPr txBox="1"/>
          <p:nvPr/>
        </p:nvSpPr>
        <p:spPr>
          <a:xfrm>
            <a:off x="439503" y="4490574"/>
            <a:ext cx="1229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Metric 3</a:t>
            </a:r>
            <a:endParaRPr lang="nl-BE" sz="1200" b="1">
              <a:solidFill>
                <a:srgbClr val="FF0000"/>
              </a:solidFill>
            </a:endParaRPr>
          </a:p>
        </p:txBody>
      </p:sp>
      <p:sp>
        <p:nvSpPr>
          <p:cNvPr id="14" name="Tekstvak 6">
            <a:extLst>
              <a:ext uri="{FF2B5EF4-FFF2-40B4-BE49-F238E27FC236}">
                <a16:creationId xmlns:a16="http://schemas.microsoft.com/office/drawing/2014/main" id="{EC2920F3-54E0-9396-D551-4C568833EA3C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Different Error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Metrics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Lead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Different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Results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15" name="Add-in 14">
                <a:extLst>
                  <a:ext uri="{FF2B5EF4-FFF2-40B4-BE49-F238E27FC236}">
                    <a16:creationId xmlns:a16="http://schemas.microsoft.com/office/drawing/2014/main" id="{42673A9D-7EA9-0EB9-A3AC-ABC97C1A8E6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93375199"/>
                  </p:ext>
                </p:extLst>
              </p:nvPr>
            </p:nvGraphicFramePr>
            <p:xfrm>
              <a:off x="4842299" y="1447057"/>
              <a:ext cx="4382893" cy="3072904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6"/>
              </a:graphicData>
            </a:graphic>
          </p:graphicFrame>
        </mc:Choice>
        <mc:Fallback>
          <p:pic>
            <p:nvPicPr>
              <p:cNvPr id="15" name="Add-in 14">
                <a:extLst>
                  <a:ext uri="{FF2B5EF4-FFF2-40B4-BE49-F238E27FC236}">
                    <a16:creationId xmlns:a16="http://schemas.microsoft.com/office/drawing/2014/main" id="{42673A9D-7EA9-0EB9-A3AC-ABC97C1A8E6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42299" y="1447057"/>
                <a:ext cx="4382893" cy="307290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895717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5DFC124D-F9E3-DE6F-E02B-11FB0343C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3695"/>
            <a:ext cx="4760977" cy="190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DD61F6-A8FD-4D84-E985-E379AF2328D4}"/>
              </a:ext>
            </a:extLst>
          </p:cNvPr>
          <p:cNvSpPr txBox="1"/>
          <p:nvPr/>
        </p:nvSpPr>
        <p:spPr>
          <a:xfrm>
            <a:off x="5039682" y="1978800"/>
            <a:ext cx="39635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Different forecasting metrics have different properties</a:t>
            </a:r>
          </a:p>
          <a:p>
            <a:pPr>
              <a:buClr>
                <a:srgbClr val="FF0000"/>
              </a:buClr>
            </a:pPr>
            <a:endParaRPr lang="en-US"/>
          </a:p>
          <a:p>
            <a:pPr marL="174625" indent="-1746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Bad metric selection leads to bad decisions</a:t>
            </a:r>
          </a:p>
          <a:p>
            <a:pPr>
              <a:buClr>
                <a:srgbClr val="FF0000"/>
              </a:buClr>
            </a:pPr>
            <a:endParaRPr lang="en-US"/>
          </a:p>
          <a:p>
            <a:pPr marL="174625" indent="-174625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Best practice: Use multiple metrics!</a:t>
            </a:r>
            <a:endParaRPr lang="nl-B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9E922B-E0B0-52E7-DDD8-E47415F181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4" b="25000"/>
          <a:stretch/>
        </p:blipFill>
        <p:spPr bwMode="auto">
          <a:xfrm>
            <a:off x="1221828" y="3915494"/>
            <a:ext cx="2783988" cy="7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FC90BA-56CB-DBE5-17AD-613EB5C42C69}"/>
              </a:ext>
            </a:extLst>
          </p:cNvPr>
          <p:cNvSpPr txBox="1"/>
          <p:nvPr/>
        </p:nvSpPr>
        <p:spPr>
          <a:xfrm>
            <a:off x="432586" y="4046496"/>
            <a:ext cx="1229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Metric 1</a:t>
            </a:r>
            <a:endParaRPr lang="nl-BE" sz="1200" b="1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6AD198-FA4F-8E98-98A6-9C662E548FCF}"/>
              </a:ext>
            </a:extLst>
          </p:cNvPr>
          <p:cNvSpPr txBox="1"/>
          <p:nvPr/>
        </p:nvSpPr>
        <p:spPr>
          <a:xfrm>
            <a:off x="432586" y="4266336"/>
            <a:ext cx="1229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Metric 2</a:t>
            </a:r>
            <a:endParaRPr lang="nl-BE" sz="1200" b="1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CF75D-1971-9AB5-E4AC-494692DC505D}"/>
              </a:ext>
            </a:extLst>
          </p:cNvPr>
          <p:cNvSpPr txBox="1"/>
          <p:nvPr/>
        </p:nvSpPr>
        <p:spPr>
          <a:xfrm>
            <a:off x="439503" y="4490574"/>
            <a:ext cx="12297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Metric 3</a:t>
            </a:r>
            <a:endParaRPr lang="nl-BE" sz="1200" b="1">
              <a:solidFill>
                <a:srgbClr val="FF0000"/>
              </a:solidFill>
            </a:endParaRPr>
          </a:p>
        </p:txBody>
      </p:sp>
      <p:sp>
        <p:nvSpPr>
          <p:cNvPr id="12" name="Tekstvak 6">
            <a:extLst>
              <a:ext uri="{FF2B5EF4-FFF2-40B4-BE49-F238E27FC236}">
                <a16:creationId xmlns:a16="http://schemas.microsoft.com/office/drawing/2014/main" id="{6A6A30AE-3C1C-D5E4-18D7-D4DC8698019D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Different Error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Metrics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Lead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to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Different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Results</a:t>
            </a:r>
            <a:endParaRPr lang="nl-BE" sz="2000" b="1"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8070387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95988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Pitfalls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in Forecast Evaluation!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A4CDB-B618-C1CB-9CBA-AD6BC540ACD3}"/>
              </a:ext>
            </a:extLst>
          </p:cNvPr>
          <p:cNvSpPr txBox="1"/>
          <p:nvPr/>
        </p:nvSpPr>
        <p:spPr>
          <a:xfrm>
            <a:off x="2818846" y="1507246"/>
            <a:ext cx="2697291" cy="30777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Common Forecasting Practice</a:t>
            </a:r>
            <a:endParaRPr lang="nl-BE" sz="140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EC701F0-DDFA-A935-18A1-2F9C9D4D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04" y="2044391"/>
            <a:ext cx="1632091" cy="76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7A94A7-C2CE-F5FA-6B45-18C38F4D8F9E}"/>
              </a:ext>
            </a:extLst>
          </p:cNvPr>
          <p:cNvSpPr/>
          <p:nvPr/>
        </p:nvSpPr>
        <p:spPr>
          <a:xfrm>
            <a:off x="1599006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61B93C-7704-70C3-6139-9F7943D2F416}"/>
              </a:ext>
            </a:extLst>
          </p:cNvPr>
          <p:cNvSpPr/>
          <p:nvPr/>
        </p:nvSpPr>
        <p:spPr>
          <a:xfrm>
            <a:off x="3042243" y="2150579"/>
            <a:ext cx="929230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Make a decision</a:t>
            </a:r>
            <a:endParaRPr lang="nl-BE" sz="14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ACAE9F-62FB-C226-122D-AF1FE081862C}"/>
              </a:ext>
            </a:extLst>
          </p:cNvPr>
          <p:cNvCxnSpPr>
            <a:cxnSpLocks/>
          </p:cNvCxnSpPr>
          <p:nvPr/>
        </p:nvCxnSpPr>
        <p:spPr>
          <a:xfrm>
            <a:off x="4057544" y="2540522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8304AF-2DF8-0415-52E4-E1B1672BD258}"/>
              </a:ext>
            </a:extLst>
          </p:cNvPr>
          <p:cNvCxnSpPr>
            <a:cxnSpLocks/>
          </p:cNvCxnSpPr>
          <p:nvPr/>
        </p:nvCxnSpPr>
        <p:spPr>
          <a:xfrm>
            <a:off x="2555195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384969-FB4E-4F05-B1B7-64A6E0609001}"/>
              </a:ext>
            </a:extLst>
          </p:cNvPr>
          <p:cNvSpPr/>
          <p:nvPr/>
        </p:nvSpPr>
        <p:spPr>
          <a:xfrm>
            <a:off x="198125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Pick a model</a:t>
            </a:r>
            <a:endParaRPr lang="nl-BE" sz="140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357287-A86E-8500-4F19-0974FCD2DA80}"/>
              </a:ext>
            </a:extLst>
          </p:cNvPr>
          <p:cNvCxnSpPr>
            <a:cxnSpLocks/>
          </p:cNvCxnSpPr>
          <p:nvPr/>
        </p:nvCxnSpPr>
        <p:spPr>
          <a:xfrm>
            <a:off x="1154314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2771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95988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Pitfalls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in Forecast Evaluation!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A4CDB-B618-C1CB-9CBA-AD6BC540ACD3}"/>
              </a:ext>
            </a:extLst>
          </p:cNvPr>
          <p:cNvSpPr txBox="1"/>
          <p:nvPr/>
        </p:nvSpPr>
        <p:spPr>
          <a:xfrm>
            <a:off x="2818846" y="1507246"/>
            <a:ext cx="2697291" cy="30777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Common Forecasting Practice</a:t>
            </a:r>
            <a:endParaRPr lang="nl-BE" sz="140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EC701F0-DDFA-A935-18A1-2F9C9D4D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04" y="2044391"/>
            <a:ext cx="1632091" cy="76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7A94A7-C2CE-F5FA-6B45-18C38F4D8F9E}"/>
              </a:ext>
            </a:extLst>
          </p:cNvPr>
          <p:cNvSpPr/>
          <p:nvPr/>
        </p:nvSpPr>
        <p:spPr>
          <a:xfrm>
            <a:off x="1599006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61B93C-7704-70C3-6139-9F7943D2F416}"/>
              </a:ext>
            </a:extLst>
          </p:cNvPr>
          <p:cNvSpPr/>
          <p:nvPr/>
        </p:nvSpPr>
        <p:spPr>
          <a:xfrm>
            <a:off x="3042243" y="2150579"/>
            <a:ext cx="929230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Make a decision</a:t>
            </a:r>
            <a:endParaRPr lang="nl-BE" sz="14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ACAE9F-62FB-C226-122D-AF1FE081862C}"/>
              </a:ext>
            </a:extLst>
          </p:cNvPr>
          <p:cNvCxnSpPr>
            <a:cxnSpLocks/>
          </p:cNvCxnSpPr>
          <p:nvPr/>
        </p:nvCxnSpPr>
        <p:spPr>
          <a:xfrm>
            <a:off x="4057544" y="2540522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8304AF-2DF8-0415-52E4-E1B1672BD258}"/>
              </a:ext>
            </a:extLst>
          </p:cNvPr>
          <p:cNvCxnSpPr>
            <a:cxnSpLocks/>
          </p:cNvCxnSpPr>
          <p:nvPr/>
        </p:nvCxnSpPr>
        <p:spPr>
          <a:xfrm>
            <a:off x="2555195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384969-FB4E-4F05-B1B7-64A6E0609001}"/>
              </a:ext>
            </a:extLst>
          </p:cNvPr>
          <p:cNvSpPr/>
          <p:nvPr/>
        </p:nvSpPr>
        <p:spPr>
          <a:xfrm>
            <a:off x="198125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Pick a model</a:t>
            </a:r>
            <a:endParaRPr lang="nl-BE" sz="140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357287-A86E-8500-4F19-0974FCD2DA80}"/>
              </a:ext>
            </a:extLst>
          </p:cNvPr>
          <p:cNvCxnSpPr>
            <a:cxnSpLocks/>
          </p:cNvCxnSpPr>
          <p:nvPr/>
        </p:nvCxnSpPr>
        <p:spPr>
          <a:xfrm>
            <a:off x="1154314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>
            <a:extLst>
              <a:ext uri="{FF2B5EF4-FFF2-40B4-BE49-F238E27FC236}">
                <a16:creationId xmlns:a16="http://schemas.microsoft.com/office/drawing/2014/main" id="{9FDA7137-D59E-EBF5-6BD6-7FA3B5EFD11E}"/>
              </a:ext>
            </a:extLst>
          </p:cNvPr>
          <p:cNvSpPr/>
          <p:nvPr/>
        </p:nvSpPr>
        <p:spPr>
          <a:xfrm>
            <a:off x="6966040" y="1705418"/>
            <a:ext cx="1657279" cy="677945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pick a model?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236453450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Pitfalls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in Forecast Evaluation!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A4CDB-B618-C1CB-9CBA-AD6BC540ACD3}"/>
              </a:ext>
            </a:extLst>
          </p:cNvPr>
          <p:cNvSpPr txBox="1"/>
          <p:nvPr/>
        </p:nvSpPr>
        <p:spPr>
          <a:xfrm>
            <a:off x="2818846" y="1507246"/>
            <a:ext cx="2697291" cy="30777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Common Forecasting Practice</a:t>
            </a:r>
            <a:endParaRPr lang="nl-BE" sz="140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EC701F0-DDFA-A935-18A1-2F9C9D4D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04" y="2044391"/>
            <a:ext cx="1632091" cy="76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7A94A7-C2CE-F5FA-6B45-18C38F4D8F9E}"/>
              </a:ext>
            </a:extLst>
          </p:cNvPr>
          <p:cNvSpPr/>
          <p:nvPr/>
        </p:nvSpPr>
        <p:spPr>
          <a:xfrm>
            <a:off x="1599006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61B93C-7704-70C3-6139-9F7943D2F416}"/>
              </a:ext>
            </a:extLst>
          </p:cNvPr>
          <p:cNvSpPr/>
          <p:nvPr/>
        </p:nvSpPr>
        <p:spPr>
          <a:xfrm>
            <a:off x="3042243" y="2150579"/>
            <a:ext cx="929230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Make a decision</a:t>
            </a:r>
            <a:endParaRPr lang="nl-BE" sz="14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ACAE9F-62FB-C226-122D-AF1FE081862C}"/>
              </a:ext>
            </a:extLst>
          </p:cNvPr>
          <p:cNvCxnSpPr>
            <a:cxnSpLocks/>
          </p:cNvCxnSpPr>
          <p:nvPr/>
        </p:nvCxnSpPr>
        <p:spPr>
          <a:xfrm>
            <a:off x="4057544" y="2540522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8304AF-2DF8-0415-52E4-E1B1672BD258}"/>
              </a:ext>
            </a:extLst>
          </p:cNvPr>
          <p:cNvCxnSpPr>
            <a:cxnSpLocks/>
          </p:cNvCxnSpPr>
          <p:nvPr/>
        </p:nvCxnSpPr>
        <p:spPr>
          <a:xfrm>
            <a:off x="2555195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384969-FB4E-4F05-B1B7-64A6E0609001}"/>
              </a:ext>
            </a:extLst>
          </p:cNvPr>
          <p:cNvSpPr/>
          <p:nvPr/>
        </p:nvSpPr>
        <p:spPr>
          <a:xfrm>
            <a:off x="198125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Pick a model</a:t>
            </a:r>
            <a:endParaRPr lang="nl-BE" sz="140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357287-A86E-8500-4F19-0974FCD2DA80}"/>
              </a:ext>
            </a:extLst>
          </p:cNvPr>
          <p:cNvCxnSpPr>
            <a:cxnSpLocks/>
          </p:cNvCxnSpPr>
          <p:nvPr/>
        </p:nvCxnSpPr>
        <p:spPr>
          <a:xfrm>
            <a:off x="1154314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995048-E46C-86B1-7977-F3D5A2A82C42}"/>
              </a:ext>
            </a:extLst>
          </p:cNvPr>
          <p:cNvSpPr/>
          <p:nvPr/>
        </p:nvSpPr>
        <p:spPr>
          <a:xfrm>
            <a:off x="135420" y="3137660"/>
            <a:ext cx="919111" cy="52659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Compare Models</a:t>
            </a:r>
            <a:endParaRPr lang="nl-BE" sz="140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9977F26-6961-CF1F-003F-4D0E14A941A8}"/>
              </a:ext>
            </a:extLst>
          </p:cNvPr>
          <p:cNvCxnSpPr>
            <a:cxnSpLocks/>
          </p:cNvCxnSpPr>
          <p:nvPr/>
        </p:nvCxnSpPr>
        <p:spPr>
          <a:xfrm flipV="1">
            <a:off x="764600" y="2682470"/>
            <a:ext cx="0" cy="3850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loud 3">
            <a:extLst>
              <a:ext uri="{FF2B5EF4-FFF2-40B4-BE49-F238E27FC236}">
                <a16:creationId xmlns:a16="http://schemas.microsoft.com/office/drawing/2014/main" id="{4A42F9B2-6F8F-4C44-A2A3-55B4E6040A05}"/>
              </a:ext>
            </a:extLst>
          </p:cNvPr>
          <p:cNvSpPr/>
          <p:nvPr/>
        </p:nvSpPr>
        <p:spPr>
          <a:xfrm>
            <a:off x="6966040" y="1705418"/>
            <a:ext cx="1657279" cy="677945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pick a model?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316836525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95988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Pitfalls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in Forecast Evaluation!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A4CDB-B618-C1CB-9CBA-AD6BC540ACD3}"/>
              </a:ext>
            </a:extLst>
          </p:cNvPr>
          <p:cNvSpPr txBox="1"/>
          <p:nvPr/>
        </p:nvSpPr>
        <p:spPr>
          <a:xfrm>
            <a:off x="2818846" y="1507246"/>
            <a:ext cx="2697291" cy="30777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Common Forecasting Practice</a:t>
            </a:r>
            <a:endParaRPr lang="nl-BE" sz="140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EC701F0-DDFA-A935-18A1-2F9C9D4D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04" y="2044391"/>
            <a:ext cx="1632091" cy="76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7A94A7-C2CE-F5FA-6B45-18C38F4D8F9E}"/>
              </a:ext>
            </a:extLst>
          </p:cNvPr>
          <p:cNvSpPr/>
          <p:nvPr/>
        </p:nvSpPr>
        <p:spPr>
          <a:xfrm>
            <a:off x="1599006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61B93C-7704-70C3-6139-9F7943D2F416}"/>
              </a:ext>
            </a:extLst>
          </p:cNvPr>
          <p:cNvSpPr/>
          <p:nvPr/>
        </p:nvSpPr>
        <p:spPr>
          <a:xfrm>
            <a:off x="3042243" y="2150579"/>
            <a:ext cx="929230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Make a decision</a:t>
            </a:r>
            <a:endParaRPr lang="nl-BE" sz="14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ACAE9F-62FB-C226-122D-AF1FE081862C}"/>
              </a:ext>
            </a:extLst>
          </p:cNvPr>
          <p:cNvCxnSpPr>
            <a:cxnSpLocks/>
          </p:cNvCxnSpPr>
          <p:nvPr/>
        </p:nvCxnSpPr>
        <p:spPr>
          <a:xfrm>
            <a:off x="4057544" y="2540522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8304AF-2DF8-0415-52E4-E1B1672BD258}"/>
              </a:ext>
            </a:extLst>
          </p:cNvPr>
          <p:cNvCxnSpPr>
            <a:cxnSpLocks/>
          </p:cNvCxnSpPr>
          <p:nvPr/>
        </p:nvCxnSpPr>
        <p:spPr>
          <a:xfrm>
            <a:off x="2555195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384969-FB4E-4F05-B1B7-64A6E0609001}"/>
              </a:ext>
            </a:extLst>
          </p:cNvPr>
          <p:cNvSpPr/>
          <p:nvPr/>
        </p:nvSpPr>
        <p:spPr>
          <a:xfrm>
            <a:off x="198125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Pick a model</a:t>
            </a:r>
            <a:endParaRPr lang="nl-BE" sz="140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357287-A86E-8500-4F19-0974FCD2DA80}"/>
              </a:ext>
            </a:extLst>
          </p:cNvPr>
          <p:cNvCxnSpPr>
            <a:cxnSpLocks/>
          </p:cNvCxnSpPr>
          <p:nvPr/>
        </p:nvCxnSpPr>
        <p:spPr>
          <a:xfrm>
            <a:off x="1154314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995048-E46C-86B1-7977-F3D5A2A82C42}"/>
              </a:ext>
            </a:extLst>
          </p:cNvPr>
          <p:cNvSpPr/>
          <p:nvPr/>
        </p:nvSpPr>
        <p:spPr>
          <a:xfrm>
            <a:off x="135420" y="3137660"/>
            <a:ext cx="919111" cy="52659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Compare Models</a:t>
            </a:r>
            <a:endParaRPr lang="nl-BE" sz="140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9977F26-6961-CF1F-003F-4D0E14A941A8}"/>
              </a:ext>
            </a:extLst>
          </p:cNvPr>
          <p:cNvCxnSpPr>
            <a:cxnSpLocks/>
          </p:cNvCxnSpPr>
          <p:nvPr/>
        </p:nvCxnSpPr>
        <p:spPr>
          <a:xfrm flipV="1">
            <a:off x="764600" y="2682470"/>
            <a:ext cx="0" cy="3850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loud 7">
            <a:extLst>
              <a:ext uri="{FF2B5EF4-FFF2-40B4-BE49-F238E27FC236}">
                <a16:creationId xmlns:a16="http://schemas.microsoft.com/office/drawing/2014/main" id="{8E334273-2B90-438D-A721-04EC3490980C}"/>
              </a:ext>
            </a:extLst>
          </p:cNvPr>
          <p:cNvSpPr/>
          <p:nvPr/>
        </p:nvSpPr>
        <p:spPr>
          <a:xfrm>
            <a:off x="6966040" y="1705418"/>
            <a:ext cx="1657279" cy="677945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pick a model?</a:t>
            </a:r>
            <a:endParaRPr lang="nl-BE" sz="1400"/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3939021E-5481-A03C-F3D2-A4449A4AB770}"/>
              </a:ext>
            </a:extLst>
          </p:cNvPr>
          <p:cNvSpPr/>
          <p:nvPr/>
        </p:nvSpPr>
        <p:spPr>
          <a:xfrm>
            <a:off x="6880519" y="2537825"/>
            <a:ext cx="1828322" cy="761643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compare models?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7412825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Pitfalls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in Forecast Evaluation!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A4CDB-B618-C1CB-9CBA-AD6BC540ACD3}"/>
              </a:ext>
            </a:extLst>
          </p:cNvPr>
          <p:cNvSpPr txBox="1"/>
          <p:nvPr/>
        </p:nvSpPr>
        <p:spPr>
          <a:xfrm>
            <a:off x="2818846" y="1507246"/>
            <a:ext cx="2697291" cy="30777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Common Forecasting Practice</a:t>
            </a:r>
            <a:endParaRPr lang="nl-BE" sz="140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EC701F0-DDFA-A935-18A1-2F9C9D4D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04" y="2044391"/>
            <a:ext cx="1632091" cy="76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7A94A7-C2CE-F5FA-6B45-18C38F4D8F9E}"/>
              </a:ext>
            </a:extLst>
          </p:cNvPr>
          <p:cNvSpPr/>
          <p:nvPr/>
        </p:nvSpPr>
        <p:spPr>
          <a:xfrm>
            <a:off x="1599006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61B93C-7704-70C3-6139-9F7943D2F416}"/>
              </a:ext>
            </a:extLst>
          </p:cNvPr>
          <p:cNvSpPr/>
          <p:nvPr/>
        </p:nvSpPr>
        <p:spPr>
          <a:xfrm>
            <a:off x="3042243" y="2150579"/>
            <a:ext cx="929230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Make a decision</a:t>
            </a:r>
            <a:endParaRPr lang="nl-BE" sz="14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ACAE9F-62FB-C226-122D-AF1FE081862C}"/>
              </a:ext>
            </a:extLst>
          </p:cNvPr>
          <p:cNvCxnSpPr>
            <a:cxnSpLocks/>
          </p:cNvCxnSpPr>
          <p:nvPr/>
        </p:nvCxnSpPr>
        <p:spPr>
          <a:xfrm>
            <a:off x="4057544" y="2540522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8304AF-2DF8-0415-52E4-E1B1672BD258}"/>
              </a:ext>
            </a:extLst>
          </p:cNvPr>
          <p:cNvCxnSpPr>
            <a:cxnSpLocks/>
          </p:cNvCxnSpPr>
          <p:nvPr/>
        </p:nvCxnSpPr>
        <p:spPr>
          <a:xfrm>
            <a:off x="2555195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384969-FB4E-4F05-B1B7-64A6E0609001}"/>
              </a:ext>
            </a:extLst>
          </p:cNvPr>
          <p:cNvSpPr/>
          <p:nvPr/>
        </p:nvSpPr>
        <p:spPr>
          <a:xfrm>
            <a:off x="198125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Pick a model</a:t>
            </a:r>
            <a:endParaRPr lang="nl-BE" sz="140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357287-A86E-8500-4F19-0974FCD2DA80}"/>
              </a:ext>
            </a:extLst>
          </p:cNvPr>
          <p:cNvCxnSpPr>
            <a:cxnSpLocks/>
          </p:cNvCxnSpPr>
          <p:nvPr/>
        </p:nvCxnSpPr>
        <p:spPr>
          <a:xfrm>
            <a:off x="1154314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995048-E46C-86B1-7977-F3D5A2A82C42}"/>
              </a:ext>
            </a:extLst>
          </p:cNvPr>
          <p:cNvSpPr/>
          <p:nvPr/>
        </p:nvSpPr>
        <p:spPr>
          <a:xfrm>
            <a:off x="135420" y="3137660"/>
            <a:ext cx="919111" cy="52659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Compare Models</a:t>
            </a:r>
            <a:endParaRPr lang="nl-BE" sz="140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9977F26-6961-CF1F-003F-4D0E14A941A8}"/>
              </a:ext>
            </a:extLst>
          </p:cNvPr>
          <p:cNvCxnSpPr>
            <a:cxnSpLocks/>
          </p:cNvCxnSpPr>
          <p:nvPr/>
        </p:nvCxnSpPr>
        <p:spPr>
          <a:xfrm flipV="1">
            <a:off x="764600" y="2682470"/>
            <a:ext cx="0" cy="3850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3023B2C-3AE3-2FE8-AD17-2E9CAB2C685B}"/>
              </a:ext>
            </a:extLst>
          </p:cNvPr>
          <p:cNvCxnSpPr>
            <a:cxnSpLocks/>
          </p:cNvCxnSpPr>
          <p:nvPr/>
        </p:nvCxnSpPr>
        <p:spPr>
          <a:xfrm flipH="1">
            <a:off x="1119666" y="3528725"/>
            <a:ext cx="43452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loud 8">
            <a:extLst>
              <a:ext uri="{FF2B5EF4-FFF2-40B4-BE49-F238E27FC236}">
                <a16:creationId xmlns:a16="http://schemas.microsoft.com/office/drawing/2014/main" id="{2D7B8C07-E674-2431-BF1E-FB26911D33D5}"/>
              </a:ext>
            </a:extLst>
          </p:cNvPr>
          <p:cNvSpPr/>
          <p:nvPr/>
        </p:nvSpPr>
        <p:spPr>
          <a:xfrm>
            <a:off x="6966040" y="1705418"/>
            <a:ext cx="1657279" cy="677945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pick a model?</a:t>
            </a:r>
            <a:endParaRPr lang="nl-BE" sz="1400"/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D7B1EF9F-8B6E-8443-E0BE-FC07F55499F5}"/>
              </a:ext>
            </a:extLst>
          </p:cNvPr>
          <p:cNvSpPr/>
          <p:nvPr/>
        </p:nvSpPr>
        <p:spPr>
          <a:xfrm>
            <a:off x="6880519" y="2537825"/>
            <a:ext cx="1828322" cy="761643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compare models?</a:t>
            </a:r>
            <a:endParaRPr lang="nl-BE" sz="14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1794A57-8B25-9803-3DC5-19392191F786}"/>
              </a:ext>
            </a:extLst>
          </p:cNvPr>
          <p:cNvSpPr/>
          <p:nvPr/>
        </p:nvSpPr>
        <p:spPr>
          <a:xfrm>
            <a:off x="1599006" y="3148740"/>
            <a:ext cx="1078602" cy="52659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Measure the error 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42477430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Pitfalls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in Forecast Evaluation!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A4CDB-B618-C1CB-9CBA-AD6BC540ACD3}"/>
              </a:ext>
            </a:extLst>
          </p:cNvPr>
          <p:cNvSpPr txBox="1"/>
          <p:nvPr/>
        </p:nvSpPr>
        <p:spPr>
          <a:xfrm>
            <a:off x="2818846" y="1507246"/>
            <a:ext cx="2697291" cy="30777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Common Forecasting Practice</a:t>
            </a:r>
            <a:endParaRPr lang="nl-BE" sz="140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EC701F0-DDFA-A935-18A1-2F9C9D4D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04" y="2044391"/>
            <a:ext cx="1632091" cy="76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7A94A7-C2CE-F5FA-6B45-18C38F4D8F9E}"/>
              </a:ext>
            </a:extLst>
          </p:cNvPr>
          <p:cNvSpPr/>
          <p:nvPr/>
        </p:nvSpPr>
        <p:spPr>
          <a:xfrm>
            <a:off x="1599006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61B93C-7704-70C3-6139-9F7943D2F416}"/>
              </a:ext>
            </a:extLst>
          </p:cNvPr>
          <p:cNvSpPr/>
          <p:nvPr/>
        </p:nvSpPr>
        <p:spPr>
          <a:xfrm>
            <a:off x="3042243" y="2150579"/>
            <a:ext cx="929230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Make a decision</a:t>
            </a:r>
            <a:endParaRPr lang="nl-BE" sz="14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ACAE9F-62FB-C226-122D-AF1FE081862C}"/>
              </a:ext>
            </a:extLst>
          </p:cNvPr>
          <p:cNvCxnSpPr>
            <a:cxnSpLocks/>
          </p:cNvCxnSpPr>
          <p:nvPr/>
        </p:nvCxnSpPr>
        <p:spPr>
          <a:xfrm>
            <a:off x="4057544" y="2540522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8304AF-2DF8-0415-52E4-E1B1672BD258}"/>
              </a:ext>
            </a:extLst>
          </p:cNvPr>
          <p:cNvCxnSpPr>
            <a:cxnSpLocks/>
          </p:cNvCxnSpPr>
          <p:nvPr/>
        </p:nvCxnSpPr>
        <p:spPr>
          <a:xfrm>
            <a:off x="2555195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384969-FB4E-4F05-B1B7-64A6E0609001}"/>
              </a:ext>
            </a:extLst>
          </p:cNvPr>
          <p:cNvSpPr/>
          <p:nvPr/>
        </p:nvSpPr>
        <p:spPr>
          <a:xfrm>
            <a:off x="198125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Pick a model</a:t>
            </a:r>
            <a:endParaRPr lang="nl-BE" sz="140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357287-A86E-8500-4F19-0974FCD2DA80}"/>
              </a:ext>
            </a:extLst>
          </p:cNvPr>
          <p:cNvCxnSpPr>
            <a:cxnSpLocks/>
          </p:cNvCxnSpPr>
          <p:nvPr/>
        </p:nvCxnSpPr>
        <p:spPr>
          <a:xfrm>
            <a:off x="1154314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995048-E46C-86B1-7977-F3D5A2A82C42}"/>
              </a:ext>
            </a:extLst>
          </p:cNvPr>
          <p:cNvSpPr/>
          <p:nvPr/>
        </p:nvSpPr>
        <p:spPr>
          <a:xfrm>
            <a:off x="135420" y="3137660"/>
            <a:ext cx="919111" cy="52659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Compare Models</a:t>
            </a:r>
            <a:endParaRPr lang="nl-BE" sz="140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9977F26-6961-CF1F-003F-4D0E14A941A8}"/>
              </a:ext>
            </a:extLst>
          </p:cNvPr>
          <p:cNvCxnSpPr>
            <a:cxnSpLocks/>
          </p:cNvCxnSpPr>
          <p:nvPr/>
        </p:nvCxnSpPr>
        <p:spPr>
          <a:xfrm flipV="1">
            <a:off x="764600" y="2682470"/>
            <a:ext cx="0" cy="3850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A83765-BDD9-A4EA-072C-A007CE29F756}"/>
              </a:ext>
            </a:extLst>
          </p:cNvPr>
          <p:cNvSpPr/>
          <p:nvPr/>
        </p:nvSpPr>
        <p:spPr>
          <a:xfrm>
            <a:off x="1599006" y="3148740"/>
            <a:ext cx="1078602" cy="52659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Measure their score </a:t>
            </a:r>
            <a:endParaRPr lang="nl-BE" sz="140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3023B2C-3AE3-2FE8-AD17-2E9CAB2C685B}"/>
              </a:ext>
            </a:extLst>
          </p:cNvPr>
          <p:cNvCxnSpPr>
            <a:cxnSpLocks/>
          </p:cNvCxnSpPr>
          <p:nvPr/>
        </p:nvCxnSpPr>
        <p:spPr>
          <a:xfrm flipH="1">
            <a:off x="1119666" y="3528725"/>
            <a:ext cx="43452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loud 8">
            <a:extLst>
              <a:ext uri="{FF2B5EF4-FFF2-40B4-BE49-F238E27FC236}">
                <a16:creationId xmlns:a16="http://schemas.microsoft.com/office/drawing/2014/main" id="{77932536-C9B6-14AB-73D5-8DBBBEB7230D}"/>
              </a:ext>
            </a:extLst>
          </p:cNvPr>
          <p:cNvSpPr/>
          <p:nvPr/>
        </p:nvSpPr>
        <p:spPr>
          <a:xfrm>
            <a:off x="6966040" y="1705418"/>
            <a:ext cx="1657279" cy="677945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pick a model?</a:t>
            </a:r>
            <a:endParaRPr lang="nl-BE" sz="1400"/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2953667B-059B-9E8D-4845-09C1FD4EF023}"/>
              </a:ext>
            </a:extLst>
          </p:cNvPr>
          <p:cNvSpPr/>
          <p:nvPr/>
        </p:nvSpPr>
        <p:spPr>
          <a:xfrm>
            <a:off x="6880519" y="2537825"/>
            <a:ext cx="1828322" cy="761643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compare models?</a:t>
            </a:r>
            <a:endParaRPr lang="nl-BE" sz="1400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8F6CFC47-5041-4E9E-289D-628A4D441DA9}"/>
              </a:ext>
            </a:extLst>
          </p:cNvPr>
          <p:cNvSpPr/>
          <p:nvPr/>
        </p:nvSpPr>
        <p:spPr>
          <a:xfrm>
            <a:off x="6885022" y="3453930"/>
            <a:ext cx="1828321" cy="592947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What error?</a:t>
            </a:r>
            <a:endParaRPr lang="nl-BE" sz="14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A437EE1-08EA-ADB1-D99F-63801DD1D36B}"/>
              </a:ext>
            </a:extLst>
          </p:cNvPr>
          <p:cNvSpPr/>
          <p:nvPr/>
        </p:nvSpPr>
        <p:spPr>
          <a:xfrm>
            <a:off x="1599006" y="3148740"/>
            <a:ext cx="1078602" cy="52659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Measure the error 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26483917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Pitfalls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in Forecast Evaluation!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A4CDB-B618-C1CB-9CBA-AD6BC540ACD3}"/>
              </a:ext>
            </a:extLst>
          </p:cNvPr>
          <p:cNvSpPr txBox="1"/>
          <p:nvPr/>
        </p:nvSpPr>
        <p:spPr>
          <a:xfrm>
            <a:off x="2818846" y="1507246"/>
            <a:ext cx="2697291" cy="30777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Common Forecasting Practice</a:t>
            </a:r>
            <a:endParaRPr lang="nl-BE" sz="140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EC701F0-DDFA-A935-18A1-2F9C9D4D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04" y="2044391"/>
            <a:ext cx="1632091" cy="76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7A94A7-C2CE-F5FA-6B45-18C38F4D8F9E}"/>
              </a:ext>
            </a:extLst>
          </p:cNvPr>
          <p:cNvSpPr/>
          <p:nvPr/>
        </p:nvSpPr>
        <p:spPr>
          <a:xfrm>
            <a:off x="1599006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61B93C-7704-70C3-6139-9F7943D2F416}"/>
              </a:ext>
            </a:extLst>
          </p:cNvPr>
          <p:cNvSpPr/>
          <p:nvPr/>
        </p:nvSpPr>
        <p:spPr>
          <a:xfrm>
            <a:off x="3042243" y="2150579"/>
            <a:ext cx="929230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Make a decision</a:t>
            </a:r>
            <a:endParaRPr lang="nl-BE" sz="14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ACAE9F-62FB-C226-122D-AF1FE081862C}"/>
              </a:ext>
            </a:extLst>
          </p:cNvPr>
          <p:cNvCxnSpPr>
            <a:cxnSpLocks/>
          </p:cNvCxnSpPr>
          <p:nvPr/>
        </p:nvCxnSpPr>
        <p:spPr>
          <a:xfrm>
            <a:off x="4057544" y="2540522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8304AF-2DF8-0415-52E4-E1B1672BD258}"/>
              </a:ext>
            </a:extLst>
          </p:cNvPr>
          <p:cNvCxnSpPr>
            <a:cxnSpLocks/>
          </p:cNvCxnSpPr>
          <p:nvPr/>
        </p:nvCxnSpPr>
        <p:spPr>
          <a:xfrm>
            <a:off x="2555195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384969-FB4E-4F05-B1B7-64A6E0609001}"/>
              </a:ext>
            </a:extLst>
          </p:cNvPr>
          <p:cNvSpPr/>
          <p:nvPr/>
        </p:nvSpPr>
        <p:spPr>
          <a:xfrm>
            <a:off x="198125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Pick a model</a:t>
            </a:r>
            <a:endParaRPr lang="nl-BE" sz="140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357287-A86E-8500-4F19-0974FCD2DA80}"/>
              </a:ext>
            </a:extLst>
          </p:cNvPr>
          <p:cNvCxnSpPr>
            <a:cxnSpLocks/>
          </p:cNvCxnSpPr>
          <p:nvPr/>
        </p:nvCxnSpPr>
        <p:spPr>
          <a:xfrm>
            <a:off x="1154314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995048-E46C-86B1-7977-F3D5A2A82C42}"/>
              </a:ext>
            </a:extLst>
          </p:cNvPr>
          <p:cNvSpPr/>
          <p:nvPr/>
        </p:nvSpPr>
        <p:spPr>
          <a:xfrm>
            <a:off x="135420" y="3137660"/>
            <a:ext cx="919111" cy="52659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Compare Models</a:t>
            </a:r>
            <a:endParaRPr lang="nl-BE" sz="140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9977F26-6961-CF1F-003F-4D0E14A941A8}"/>
              </a:ext>
            </a:extLst>
          </p:cNvPr>
          <p:cNvCxnSpPr>
            <a:cxnSpLocks/>
          </p:cNvCxnSpPr>
          <p:nvPr/>
        </p:nvCxnSpPr>
        <p:spPr>
          <a:xfrm flipV="1">
            <a:off x="764600" y="2682470"/>
            <a:ext cx="0" cy="3850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3023B2C-3AE3-2FE8-AD17-2E9CAB2C685B}"/>
              </a:ext>
            </a:extLst>
          </p:cNvPr>
          <p:cNvCxnSpPr>
            <a:cxnSpLocks/>
          </p:cNvCxnSpPr>
          <p:nvPr/>
        </p:nvCxnSpPr>
        <p:spPr>
          <a:xfrm flipH="1">
            <a:off x="1119666" y="3528725"/>
            <a:ext cx="43452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A8FA6F-B847-E33C-3586-4F2B2698A557}"/>
              </a:ext>
            </a:extLst>
          </p:cNvPr>
          <p:cNvCxnSpPr>
            <a:cxnSpLocks/>
          </p:cNvCxnSpPr>
          <p:nvPr/>
        </p:nvCxnSpPr>
        <p:spPr>
          <a:xfrm flipH="1">
            <a:off x="2737810" y="3528725"/>
            <a:ext cx="43452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loud 10">
            <a:extLst>
              <a:ext uri="{FF2B5EF4-FFF2-40B4-BE49-F238E27FC236}">
                <a16:creationId xmlns:a16="http://schemas.microsoft.com/office/drawing/2014/main" id="{B6655712-0B0D-9AF4-6287-933731AD0CDE}"/>
              </a:ext>
            </a:extLst>
          </p:cNvPr>
          <p:cNvSpPr/>
          <p:nvPr/>
        </p:nvSpPr>
        <p:spPr>
          <a:xfrm>
            <a:off x="6966040" y="1705418"/>
            <a:ext cx="1657279" cy="677945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pick a model?</a:t>
            </a:r>
            <a:endParaRPr lang="nl-BE" sz="1400"/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BD1B263A-23E8-DBE4-2652-AD393F42D73E}"/>
              </a:ext>
            </a:extLst>
          </p:cNvPr>
          <p:cNvSpPr/>
          <p:nvPr/>
        </p:nvSpPr>
        <p:spPr>
          <a:xfrm>
            <a:off x="6880519" y="2537825"/>
            <a:ext cx="1828322" cy="761643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compare models?</a:t>
            </a:r>
            <a:endParaRPr lang="nl-BE" sz="140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595A7A-9FCD-1886-1308-79EA71FBBCBE}"/>
              </a:ext>
            </a:extLst>
          </p:cNvPr>
          <p:cNvSpPr/>
          <p:nvPr/>
        </p:nvSpPr>
        <p:spPr>
          <a:xfrm>
            <a:off x="1599006" y="3148740"/>
            <a:ext cx="1078602" cy="52659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Measure the error </a:t>
            </a:r>
            <a:endParaRPr lang="nl-BE" sz="14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8F04151-1BBA-9A22-1A34-C509716BC8EA}"/>
              </a:ext>
            </a:extLst>
          </p:cNvPr>
          <p:cNvSpPr/>
          <p:nvPr/>
        </p:nvSpPr>
        <p:spPr>
          <a:xfrm>
            <a:off x="3193985" y="3137655"/>
            <a:ext cx="1512022" cy="5266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Forecaster picks an error metric</a:t>
            </a:r>
            <a:endParaRPr lang="nl-BE" sz="1400"/>
          </a:p>
        </p:txBody>
      </p:sp>
      <p:sp>
        <p:nvSpPr>
          <p:cNvPr id="14" name="Cloud 13">
            <a:extLst>
              <a:ext uri="{FF2B5EF4-FFF2-40B4-BE49-F238E27FC236}">
                <a16:creationId xmlns:a16="http://schemas.microsoft.com/office/drawing/2014/main" id="{8B3FCCC6-A949-D7A2-6F9D-D5D6943AB7A1}"/>
              </a:ext>
            </a:extLst>
          </p:cNvPr>
          <p:cNvSpPr/>
          <p:nvPr/>
        </p:nvSpPr>
        <p:spPr>
          <a:xfrm>
            <a:off x="6885022" y="3453930"/>
            <a:ext cx="1828321" cy="592947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What error?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201255499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Pitfalls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in Forecast Evaluation!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A4CDB-B618-C1CB-9CBA-AD6BC540ACD3}"/>
              </a:ext>
            </a:extLst>
          </p:cNvPr>
          <p:cNvSpPr txBox="1"/>
          <p:nvPr/>
        </p:nvSpPr>
        <p:spPr>
          <a:xfrm>
            <a:off x="2818846" y="1507246"/>
            <a:ext cx="2697291" cy="30777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Common Forecasting Practice</a:t>
            </a:r>
            <a:endParaRPr lang="nl-BE" sz="140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EC701F0-DDFA-A935-18A1-2F9C9D4D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04" y="2044391"/>
            <a:ext cx="1632091" cy="76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7A94A7-C2CE-F5FA-6B45-18C38F4D8F9E}"/>
              </a:ext>
            </a:extLst>
          </p:cNvPr>
          <p:cNvSpPr/>
          <p:nvPr/>
        </p:nvSpPr>
        <p:spPr>
          <a:xfrm>
            <a:off x="1599006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61B93C-7704-70C3-6139-9F7943D2F416}"/>
              </a:ext>
            </a:extLst>
          </p:cNvPr>
          <p:cNvSpPr/>
          <p:nvPr/>
        </p:nvSpPr>
        <p:spPr>
          <a:xfrm>
            <a:off x="3042243" y="2150579"/>
            <a:ext cx="929230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Make a decision</a:t>
            </a:r>
            <a:endParaRPr lang="nl-BE" sz="14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ACAE9F-62FB-C226-122D-AF1FE081862C}"/>
              </a:ext>
            </a:extLst>
          </p:cNvPr>
          <p:cNvCxnSpPr>
            <a:cxnSpLocks/>
          </p:cNvCxnSpPr>
          <p:nvPr/>
        </p:nvCxnSpPr>
        <p:spPr>
          <a:xfrm>
            <a:off x="4057544" y="2540522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8304AF-2DF8-0415-52E4-E1B1672BD258}"/>
              </a:ext>
            </a:extLst>
          </p:cNvPr>
          <p:cNvCxnSpPr>
            <a:cxnSpLocks/>
          </p:cNvCxnSpPr>
          <p:nvPr/>
        </p:nvCxnSpPr>
        <p:spPr>
          <a:xfrm>
            <a:off x="2555195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384969-FB4E-4F05-B1B7-64A6E0609001}"/>
              </a:ext>
            </a:extLst>
          </p:cNvPr>
          <p:cNvSpPr/>
          <p:nvPr/>
        </p:nvSpPr>
        <p:spPr>
          <a:xfrm>
            <a:off x="198125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Pick a model</a:t>
            </a:r>
            <a:endParaRPr lang="nl-BE" sz="140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357287-A86E-8500-4F19-0974FCD2DA80}"/>
              </a:ext>
            </a:extLst>
          </p:cNvPr>
          <p:cNvCxnSpPr>
            <a:cxnSpLocks/>
          </p:cNvCxnSpPr>
          <p:nvPr/>
        </p:nvCxnSpPr>
        <p:spPr>
          <a:xfrm>
            <a:off x="1154314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loud 55">
            <a:extLst>
              <a:ext uri="{FF2B5EF4-FFF2-40B4-BE49-F238E27FC236}">
                <a16:creationId xmlns:a16="http://schemas.microsoft.com/office/drawing/2014/main" id="{0D1CF18C-9C38-4ECF-0C35-42BE8314ADA8}"/>
              </a:ext>
            </a:extLst>
          </p:cNvPr>
          <p:cNvSpPr/>
          <p:nvPr/>
        </p:nvSpPr>
        <p:spPr>
          <a:xfrm>
            <a:off x="6966040" y="1705418"/>
            <a:ext cx="1657279" cy="677945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pick a model?</a:t>
            </a:r>
            <a:endParaRPr lang="nl-BE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995048-E46C-86B1-7977-F3D5A2A82C42}"/>
              </a:ext>
            </a:extLst>
          </p:cNvPr>
          <p:cNvSpPr/>
          <p:nvPr/>
        </p:nvSpPr>
        <p:spPr>
          <a:xfrm>
            <a:off x="135420" y="3137660"/>
            <a:ext cx="919111" cy="52659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Compare Models</a:t>
            </a:r>
            <a:endParaRPr lang="nl-BE" sz="140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9977F26-6961-CF1F-003F-4D0E14A941A8}"/>
              </a:ext>
            </a:extLst>
          </p:cNvPr>
          <p:cNvCxnSpPr>
            <a:cxnSpLocks/>
          </p:cNvCxnSpPr>
          <p:nvPr/>
        </p:nvCxnSpPr>
        <p:spPr>
          <a:xfrm flipV="1">
            <a:off x="764600" y="2682470"/>
            <a:ext cx="0" cy="3850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loud 3">
            <a:extLst>
              <a:ext uri="{FF2B5EF4-FFF2-40B4-BE49-F238E27FC236}">
                <a16:creationId xmlns:a16="http://schemas.microsoft.com/office/drawing/2014/main" id="{08455D14-EE58-2983-BA9C-FE5A4A44FA6C}"/>
              </a:ext>
            </a:extLst>
          </p:cNvPr>
          <p:cNvSpPr/>
          <p:nvPr/>
        </p:nvSpPr>
        <p:spPr>
          <a:xfrm>
            <a:off x="6880519" y="2537825"/>
            <a:ext cx="1828322" cy="761643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compare models?</a:t>
            </a:r>
            <a:endParaRPr lang="nl-BE" sz="140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A83765-BDD9-A4EA-072C-A007CE29F756}"/>
              </a:ext>
            </a:extLst>
          </p:cNvPr>
          <p:cNvSpPr/>
          <p:nvPr/>
        </p:nvSpPr>
        <p:spPr>
          <a:xfrm>
            <a:off x="1599006" y="3148740"/>
            <a:ext cx="1078602" cy="52659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Measure the error </a:t>
            </a:r>
            <a:endParaRPr lang="nl-BE" sz="140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3023B2C-3AE3-2FE8-AD17-2E9CAB2C685B}"/>
              </a:ext>
            </a:extLst>
          </p:cNvPr>
          <p:cNvCxnSpPr>
            <a:cxnSpLocks/>
          </p:cNvCxnSpPr>
          <p:nvPr/>
        </p:nvCxnSpPr>
        <p:spPr>
          <a:xfrm flipH="1">
            <a:off x="1119666" y="3528725"/>
            <a:ext cx="43452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302391-3915-800C-6A1B-E4323465D69D}"/>
              </a:ext>
            </a:extLst>
          </p:cNvPr>
          <p:cNvSpPr/>
          <p:nvPr/>
        </p:nvSpPr>
        <p:spPr>
          <a:xfrm>
            <a:off x="3193985" y="3137655"/>
            <a:ext cx="1512022" cy="5266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Forecaster picks an error metric</a:t>
            </a:r>
            <a:endParaRPr lang="nl-BE" sz="14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A8FA6F-B847-E33C-3586-4F2B2698A557}"/>
              </a:ext>
            </a:extLst>
          </p:cNvPr>
          <p:cNvCxnSpPr>
            <a:cxnSpLocks/>
          </p:cNvCxnSpPr>
          <p:nvPr/>
        </p:nvCxnSpPr>
        <p:spPr>
          <a:xfrm flipH="1">
            <a:off x="2737810" y="3528725"/>
            <a:ext cx="43452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97A80A1-94BA-D557-F007-B7B776DCA528}"/>
              </a:ext>
            </a:extLst>
          </p:cNvPr>
          <p:cNvSpPr/>
          <p:nvPr/>
        </p:nvSpPr>
        <p:spPr>
          <a:xfrm>
            <a:off x="5261945" y="3137655"/>
            <a:ext cx="1423191" cy="5266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Forecaster picks bad metric</a:t>
            </a:r>
            <a:endParaRPr lang="nl-BE" sz="140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E6A6F3D-1C90-C38A-61BA-5BA7D205D699}"/>
              </a:ext>
            </a:extLst>
          </p:cNvPr>
          <p:cNvCxnSpPr>
            <a:cxnSpLocks/>
          </p:cNvCxnSpPr>
          <p:nvPr/>
        </p:nvCxnSpPr>
        <p:spPr>
          <a:xfrm flipH="1">
            <a:off x="4737485" y="3406062"/>
            <a:ext cx="43452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loud 12">
            <a:extLst>
              <a:ext uri="{FF2B5EF4-FFF2-40B4-BE49-F238E27FC236}">
                <a16:creationId xmlns:a16="http://schemas.microsoft.com/office/drawing/2014/main" id="{E81718BE-8058-5F87-67B2-42F3797B1526}"/>
              </a:ext>
            </a:extLst>
          </p:cNvPr>
          <p:cNvSpPr/>
          <p:nvPr/>
        </p:nvSpPr>
        <p:spPr>
          <a:xfrm>
            <a:off x="6885022" y="3453930"/>
            <a:ext cx="1828321" cy="592947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What error?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320910058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PitFalls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in Forecast Evaluation!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1A4CDB-B618-C1CB-9CBA-AD6BC540ACD3}"/>
              </a:ext>
            </a:extLst>
          </p:cNvPr>
          <p:cNvSpPr txBox="1"/>
          <p:nvPr/>
        </p:nvSpPr>
        <p:spPr>
          <a:xfrm>
            <a:off x="2818846" y="1507246"/>
            <a:ext cx="2697291" cy="307777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Common Forecasting Practice</a:t>
            </a:r>
            <a:endParaRPr lang="nl-BE" sz="140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DEC701F0-DDFA-A935-18A1-2F9C9D4DA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304" y="2044391"/>
            <a:ext cx="1632091" cy="761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87A94A7-C2CE-F5FA-6B45-18C38F4D8F9E}"/>
              </a:ext>
            </a:extLst>
          </p:cNvPr>
          <p:cNvSpPr/>
          <p:nvPr/>
        </p:nvSpPr>
        <p:spPr>
          <a:xfrm>
            <a:off x="1599006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</a:t>
            </a:r>
            <a:endParaRPr lang="nl-BE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D61B93C-7704-70C3-6139-9F7943D2F416}"/>
              </a:ext>
            </a:extLst>
          </p:cNvPr>
          <p:cNvSpPr/>
          <p:nvPr/>
        </p:nvSpPr>
        <p:spPr>
          <a:xfrm>
            <a:off x="3042243" y="2150579"/>
            <a:ext cx="929230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Make a decision</a:t>
            </a:r>
            <a:endParaRPr lang="nl-BE" sz="14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3ACAE9F-62FB-C226-122D-AF1FE081862C}"/>
              </a:ext>
            </a:extLst>
          </p:cNvPr>
          <p:cNvCxnSpPr>
            <a:cxnSpLocks/>
          </p:cNvCxnSpPr>
          <p:nvPr/>
        </p:nvCxnSpPr>
        <p:spPr>
          <a:xfrm>
            <a:off x="4057544" y="2540522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38304AF-2DF8-0415-52E4-E1B1672BD258}"/>
              </a:ext>
            </a:extLst>
          </p:cNvPr>
          <p:cNvCxnSpPr>
            <a:cxnSpLocks/>
          </p:cNvCxnSpPr>
          <p:nvPr/>
        </p:nvCxnSpPr>
        <p:spPr>
          <a:xfrm>
            <a:off x="2555195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C384969-FB4E-4F05-B1B7-64A6E0609001}"/>
              </a:ext>
            </a:extLst>
          </p:cNvPr>
          <p:cNvSpPr/>
          <p:nvPr/>
        </p:nvSpPr>
        <p:spPr>
          <a:xfrm>
            <a:off x="198125" y="2150579"/>
            <a:ext cx="856406" cy="5265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Pick a model</a:t>
            </a:r>
            <a:endParaRPr lang="nl-BE" sz="140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3357287-A86E-8500-4F19-0974FCD2DA80}"/>
              </a:ext>
            </a:extLst>
          </p:cNvPr>
          <p:cNvCxnSpPr>
            <a:cxnSpLocks/>
          </p:cNvCxnSpPr>
          <p:nvPr/>
        </p:nvCxnSpPr>
        <p:spPr>
          <a:xfrm>
            <a:off x="1154314" y="2543700"/>
            <a:ext cx="399879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loud 55">
            <a:extLst>
              <a:ext uri="{FF2B5EF4-FFF2-40B4-BE49-F238E27FC236}">
                <a16:creationId xmlns:a16="http://schemas.microsoft.com/office/drawing/2014/main" id="{0D1CF18C-9C38-4ECF-0C35-42BE8314ADA8}"/>
              </a:ext>
            </a:extLst>
          </p:cNvPr>
          <p:cNvSpPr/>
          <p:nvPr/>
        </p:nvSpPr>
        <p:spPr>
          <a:xfrm>
            <a:off x="6966040" y="1705418"/>
            <a:ext cx="1657279" cy="677945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pick a model?</a:t>
            </a:r>
            <a:endParaRPr lang="nl-BE" sz="140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995048-E46C-86B1-7977-F3D5A2A82C42}"/>
              </a:ext>
            </a:extLst>
          </p:cNvPr>
          <p:cNvSpPr/>
          <p:nvPr/>
        </p:nvSpPr>
        <p:spPr>
          <a:xfrm>
            <a:off x="135420" y="3137660"/>
            <a:ext cx="919111" cy="52659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Compare Models</a:t>
            </a:r>
            <a:endParaRPr lang="nl-BE" sz="140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9977F26-6961-CF1F-003F-4D0E14A941A8}"/>
              </a:ext>
            </a:extLst>
          </p:cNvPr>
          <p:cNvCxnSpPr>
            <a:cxnSpLocks/>
          </p:cNvCxnSpPr>
          <p:nvPr/>
        </p:nvCxnSpPr>
        <p:spPr>
          <a:xfrm flipV="1">
            <a:off x="764600" y="2682470"/>
            <a:ext cx="0" cy="38506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loud 3">
            <a:extLst>
              <a:ext uri="{FF2B5EF4-FFF2-40B4-BE49-F238E27FC236}">
                <a16:creationId xmlns:a16="http://schemas.microsoft.com/office/drawing/2014/main" id="{08455D14-EE58-2983-BA9C-FE5A4A44FA6C}"/>
              </a:ext>
            </a:extLst>
          </p:cNvPr>
          <p:cNvSpPr/>
          <p:nvPr/>
        </p:nvSpPr>
        <p:spPr>
          <a:xfrm>
            <a:off x="6880519" y="2537825"/>
            <a:ext cx="1828322" cy="761643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How to compare models?</a:t>
            </a:r>
            <a:endParaRPr lang="nl-BE" sz="140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3023B2C-3AE3-2FE8-AD17-2E9CAB2C685B}"/>
              </a:ext>
            </a:extLst>
          </p:cNvPr>
          <p:cNvCxnSpPr>
            <a:cxnSpLocks/>
          </p:cNvCxnSpPr>
          <p:nvPr/>
        </p:nvCxnSpPr>
        <p:spPr>
          <a:xfrm flipH="1">
            <a:off x="1119666" y="3528725"/>
            <a:ext cx="43452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6A8FA6F-B847-E33C-3586-4F2B2698A557}"/>
              </a:ext>
            </a:extLst>
          </p:cNvPr>
          <p:cNvCxnSpPr>
            <a:cxnSpLocks/>
          </p:cNvCxnSpPr>
          <p:nvPr/>
        </p:nvCxnSpPr>
        <p:spPr>
          <a:xfrm flipH="1">
            <a:off x="2737810" y="3528725"/>
            <a:ext cx="43452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E6A6F3D-1C90-C38A-61BA-5BA7D205D699}"/>
              </a:ext>
            </a:extLst>
          </p:cNvPr>
          <p:cNvCxnSpPr>
            <a:cxnSpLocks/>
          </p:cNvCxnSpPr>
          <p:nvPr/>
        </p:nvCxnSpPr>
        <p:spPr>
          <a:xfrm flipH="1">
            <a:off x="4827418" y="3382414"/>
            <a:ext cx="43452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083C180-768D-E366-7B8B-69E8EB712674}"/>
              </a:ext>
            </a:extLst>
          </p:cNvPr>
          <p:cNvCxnSpPr>
            <a:cxnSpLocks/>
          </p:cNvCxnSpPr>
          <p:nvPr/>
        </p:nvCxnSpPr>
        <p:spPr>
          <a:xfrm>
            <a:off x="4057544" y="2283407"/>
            <a:ext cx="399879" cy="0"/>
          </a:xfrm>
          <a:prstGeom prst="straightConnector1">
            <a:avLst/>
          </a:prstGeom>
          <a:ln w="57150">
            <a:solidFill>
              <a:srgbClr val="FF111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978D976-05D5-1870-F11A-788350CCFBA8}"/>
              </a:ext>
            </a:extLst>
          </p:cNvPr>
          <p:cNvCxnSpPr>
            <a:cxnSpLocks/>
          </p:cNvCxnSpPr>
          <p:nvPr/>
        </p:nvCxnSpPr>
        <p:spPr>
          <a:xfrm>
            <a:off x="2555195" y="2286585"/>
            <a:ext cx="399879" cy="0"/>
          </a:xfrm>
          <a:prstGeom prst="straightConnector1">
            <a:avLst/>
          </a:prstGeom>
          <a:ln w="57150">
            <a:solidFill>
              <a:srgbClr val="FF111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87AEFB9-FFF9-43FB-291C-F7F25193C889}"/>
              </a:ext>
            </a:extLst>
          </p:cNvPr>
          <p:cNvCxnSpPr>
            <a:cxnSpLocks/>
          </p:cNvCxnSpPr>
          <p:nvPr/>
        </p:nvCxnSpPr>
        <p:spPr>
          <a:xfrm>
            <a:off x="1154314" y="2286585"/>
            <a:ext cx="399879" cy="0"/>
          </a:xfrm>
          <a:prstGeom prst="straightConnector1">
            <a:avLst/>
          </a:prstGeom>
          <a:ln w="57150">
            <a:solidFill>
              <a:srgbClr val="FF111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EA5DB86-173B-56D9-F595-E3DA7447A679}"/>
              </a:ext>
            </a:extLst>
          </p:cNvPr>
          <p:cNvCxnSpPr>
            <a:cxnSpLocks/>
          </p:cNvCxnSpPr>
          <p:nvPr/>
        </p:nvCxnSpPr>
        <p:spPr>
          <a:xfrm flipV="1">
            <a:off x="479959" y="2711186"/>
            <a:ext cx="0" cy="356346"/>
          </a:xfrm>
          <a:prstGeom prst="straightConnector1">
            <a:avLst/>
          </a:prstGeom>
          <a:ln w="57150">
            <a:solidFill>
              <a:srgbClr val="FF111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B9FC98-CAD2-0E9B-C297-8588D87B2E6F}"/>
              </a:ext>
            </a:extLst>
          </p:cNvPr>
          <p:cNvCxnSpPr>
            <a:cxnSpLocks/>
          </p:cNvCxnSpPr>
          <p:nvPr/>
        </p:nvCxnSpPr>
        <p:spPr>
          <a:xfrm flipH="1">
            <a:off x="1119666" y="3299468"/>
            <a:ext cx="43452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79F604E-545D-EEC6-A156-53B826E31FEE}"/>
              </a:ext>
            </a:extLst>
          </p:cNvPr>
          <p:cNvCxnSpPr>
            <a:cxnSpLocks/>
          </p:cNvCxnSpPr>
          <p:nvPr/>
        </p:nvCxnSpPr>
        <p:spPr>
          <a:xfrm flipH="1">
            <a:off x="2737810" y="3299468"/>
            <a:ext cx="434527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732870-9268-A5D4-DBAD-0927EA313243}"/>
              </a:ext>
            </a:extLst>
          </p:cNvPr>
          <p:cNvCxnSpPr/>
          <p:nvPr/>
        </p:nvCxnSpPr>
        <p:spPr>
          <a:xfrm flipV="1">
            <a:off x="4106460" y="2412155"/>
            <a:ext cx="237893" cy="237893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5A37122-4166-1ACC-0BBD-6DAC59B19BE3}"/>
              </a:ext>
            </a:extLst>
          </p:cNvPr>
          <p:cNvCxnSpPr>
            <a:cxnSpLocks/>
          </p:cNvCxnSpPr>
          <p:nvPr/>
        </p:nvCxnSpPr>
        <p:spPr>
          <a:xfrm flipH="1" flipV="1">
            <a:off x="4088172" y="2425212"/>
            <a:ext cx="236323" cy="244058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8C1429D-8347-6C4C-4396-DFADDE972ABE}"/>
              </a:ext>
            </a:extLst>
          </p:cNvPr>
          <p:cNvSpPr/>
          <p:nvPr/>
        </p:nvSpPr>
        <p:spPr>
          <a:xfrm>
            <a:off x="1599006" y="3148740"/>
            <a:ext cx="1078602" cy="52659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Measure the error </a:t>
            </a:r>
            <a:endParaRPr lang="nl-BE" sz="140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51AA43D-E306-21A2-A0F0-2358375087DC}"/>
              </a:ext>
            </a:extLst>
          </p:cNvPr>
          <p:cNvSpPr/>
          <p:nvPr/>
        </p:nvSpPr>
        <p:spPr>
          <a:xfrm>
            <a:off x="3193985" y="3137655"/>
            <a:ext cx="1512022" cy="52660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Forecaster picks an error metric</a:t>
            </a:r>
            <a:endParaRPr lang="nl-BE" sz="140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A150213-7F34-BF90-9131-79E5F053DEE7}"/>
              </a:ext>
            </a:extLst>
          </p:cNvPr>
          <p:cNvSpPr/>
          <p:nvPr/>
        </p:nvSpPr>
        <p:spPr>
          <a:xfrm>
            <a:off x="5261945" y="3137655"/>
            <a:ext cx="1423191" cy="5266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Forecaster picks bad metric</a:t>
            </a:r>
            <a:endParaRPr lang="nl-BE" sz="1400"/>
          </a:p>
        </p:txBody>
      </p:sp>
      <p:sp>
        <p:nvSpPr>
          <p:cNvPr id="32" name="Cloud 31">
            <a:extLst>
              <a:ext uri="{FF2B5EF4-FFF2-40B4-BE49-F238E27FC236}">
                <a16:creationId xmlns:a16="http://schemas.microsoft.com/office/drawing/2014/main" id="{FDDF2D0E-FC8B-1C2C-D32A-C33508F3EAE0}"/>
              </a:ext>
            </a:extLst>
          </p:cNvPr>
          <p:cNvSpPr/>
          <p:nvPr/>
        </p:nvSpPr>
        <p:spPr>
          <a:xfrm>
            <a:off x="6885022" y="3453930"/>
            <a:ext cx="1828321" cy="592947"/>
          </a:xfrm>
          <a:prstGeom prst="cloud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/>
              <a:t>What error?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29827839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Gather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Data!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0648064-59AF-A128-ABA3-608688AE0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61755"/>
            <a:ext cx="9144000" cy="174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788811-31E4-F208-EB0A-85818744F0F3}"/>
              </a:ext>
            </a:extLst>
          </p:cNvPr>
          <p:cNvSpPr txBox="1"/>
          <p:nvPr/>
        </p:nvSpPr>
        <p:spPr>
          <a:xfrm>
            <a:off x="1966654" y="4331887"/>
            <a:ext cx="1183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/>
              <a:t>Historical Sales</a:t>
            </a:r>
            <a:endParaRPr lang="nl-BE" sz="1200" b="1"/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B4857136-35C6-6BD6-C8F8-D20069CD113A}"/>
              </a:ext>
            </a:extLst>
          </p:cNvPr>
          <p:cNvSpPr/>
          <p:nvPr/>
        </p:nvSpPr>
        <p:spPr>
          <a:xfrm>
            <a:off x="3787832" y="3478628"/>
            <a:ext cx="1165350" cy="1328423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BE34D3-0EDE-CC0A-CB15-0C78AAFAA834}"/>
              </a:ext>
            </a:extLst>
          </p:cNvPr>
          <p:cNvSpPr txBox="1"/>
          <p:nvPr/>
        </p:nvSpPr>
        <p:spPr>
          <a:xfrm>
            <a:off x="3758966" y="4274042"/>
            <a:ext cx="1183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External Predictors</a:t>
            </a:r>
            <a:endParaRPr lang="nl-BE" sz="1200" b="1"/>
          </a:p>
        </p:txBody>
      </p:sp>
      <p:pic>
        <p:nvPicPr>
          <p:cNvPr id="12" name="Graphic 11" descr="Statistieken silhouet">
            <a:extLst>
              <a:ext uri="{FF2B5EF4-FFF2-40B4-BE49-F238E27FC236}">
                <a16:creationId xmlns:a16="http://schemas.microsoft.com/office/drawing/2014/main" id="{24226166-1028-5DA4-4E5C-572C00FBC6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72697" y="3487040"/>
            <a:ext cx="914400" cy="914400"/>
          </a:xfrm>
          <a:prstGeom prst="rect">
            <a:avLst/>
          </a:prstGeom>
        </p:spPr>
      </p:pic>
      <p:pic>
        <p:nvPicPr>
          <p:cNvPr id="14" name="Graphic 13" descr="Classroom with solid fill">
            <a:extLst>
              <a:ext uri="{FF2B5EF4-FFF2-40B4-BE49-F238E27FC236}">
                <a16:creationId xmlns:a16="http://schemas.microsoft.com/office/drawing/2014/main" id="{010F8E47-8BCC-1C4A-9BA5-C9E474E94E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7600" y="3577715"/>
            <a:ext cx="698257" cy="698257"/>
          </a:xfrm>
          <a:prstGeom prst="rect">
            <a:avLst/>
          </a:prstGeom>
        </p:spPr>
      </p:pic>
      <p:pic>
        <p:nvPicPr>
          <p:cNvPr id="16" name="Graphic 15" descr="Gavel with solid fill">
            <a:extLst>
              <a:ext uri="{FF2B5EF4-FFF2-40B4-BE49-F238E27FC236}">
                <a16:creationId xmlns:a16="http://schemas.microsoft.com/office/drawing/2014/main" id="{F685F026-86E1-3BE2-CE56-35380C7F91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83922" y="3555987"/>
            <a:ext cx="733325" cy="733325"/>
          </a:xfrm>
          <a:prstGeom prst="rect">
            <a:avLst/>
          </a:prstGeom>
        </p:spPr>
      </p:pic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7EE70B68-7122-A4DC-7664-FC3E5F39D0B0}"/>
              </a:ext>
            </a:extLst>
          </p:cNvPr>
          <p:cNvSpPr/>
          <p:nvPr/>
        </p:nvSpPr>
        <p:spPr>
          <a:xfrm>
            <a:off x="1958877" y="3478628"/>
            <a:ext cx="1165350" cy="1328423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8" name="Flowchart: Alternate Process 17">
            <a:extLst>
              <a:ext uri="{FF2B5EF4-FFF2-40B4-BE49-F238E27FC236}">
                <a16:creationId xmlns:a16="http://schemas.microsoft.com/office/drawing/2014/main" id="{71C8F2FB-7E97-FC0B-B882-612118ED4C3D}"/>
              </a:ext>
            </a:extLst>
          </p:cNvPr>
          <p:cNvSpPr/>
          <p:nvPr/>
        </p:nvSpPr>
        <p:spPr>
          <a:xfrm>
            <a:off x="5581959" y="3478628"/>
            <a:ext cx="1165350" cy="1328423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EF044B-F61F-9C54-CC8E-E02F031428F3}"/>
              </a:ext>
            </a:extLst>
          </p:cNvPr>
          <p:cNvSpPr txBox="1"/>
          <p:nvPr/>
        </p:nvSpPr>
        <p:spPr>
          <a:xfrm>
            <a:off x="5564071" y="4275972"/>
            <a:ext cx="1183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/>
              <a:t>Context Expertise</a:t>
            </a:r>
            <a:endParaRPr lang="nl-BE" sz="1200" b="1"/>
          </a:p>
        </p:txBody>
      </p:sp>
    </p:spTree>
    <p:extLst>
      <p:ext uri="{BB962C8B-B14F-4D97-AF65-F5344CB8AC3E}">
        <p14:creationId xmlns:p14="http://schemas.microsoft.com/office/powerpoint/2010/main" val="19701138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647030" y="2407036"/>
            <a:ext cx="3688830" cy="163121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A (Brief)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Introduction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to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 AI.</a:t>
            </a:r>
          </a:p>
          <a:p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Applying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 AI in 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Practice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.</a:t>
            </a:r>
          </a:p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Lets talk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Forecasting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!</a:t>
            </a:r>
          </a:p>
          <a:p>
            <a:r>
              <a:rPr lang="nl-BE" sz="2000" b="1">
                <a:solidFill>
                  <a:srgbClr val="FF0000"/>
                </a:solidFill>
                <a:latin typeface="Poppins"/>
                <a:cs typeface="Poppins"/>
              </a:rPr>
              <a:t>Model </a:t>
            </a:r>
            <a:r>
              <a:rPr lang="nl-BE" sz="2000" b="1" err="1">
                <a:solidFill>
                  <a:srgbClr val="FF0000"/>
                </a:solidFill>
                <a:latin typeface="Poppins"/>
                <a:cs typeface="Poppins"/>
              </a:rPr>
              <a:t>Selection</a:t>
            </a:r>
            <a:r>
              <a:rPr lang="nl-BE" sz="20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</a:p>
          <a:p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Takeaways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!</a:t>
            </a:r>
          </a:p>
        </p:txBody>
      </p:sp>
      <p:sp>
        <p:nvSpPr>
          <p:cNvPr id="3" name="Tekstvak 5">
            <a:extLst>
              <a:ext uri="{FF2B5EF4-FFF2-40B4-BE49-F238E27FC236}">
                <a16:creationId xmlns:a16="http://schemas.microsoft.com/office/drawing/2014/main" id="{EAB16550-BF46-5199-A072-5EF78BA02375}"/>
              </a:ext>
            </a:extLst>
          </p:cNvPr>
          <p:cNvSpPr txBox="1"/>
          <p:nvPr/>
        </p:nvSpPr>
        <p:spPr>
          <a:xfrm>
            <a:off x="529873" y="563231"/>
            <a:ext cx="8897562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Workshop!</a:t>
            </a:r>
          </a:p>
          <a:p>
            <a:pPr>
              <a:defRPr/>
            </a:pPr>
            <a:r>
              <a:rPr lang="nl-BE" sz="3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14467E-001C-187E-1D7B-BE475624C6F3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93968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Importance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of GOOD Data.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C70357-8291-0F8E-03C8-018EB3C46674}"/>
              </a:ext>
            </a:extLst>
          </p:cNvPr>
          <p:cNvSpPr txBox="1"/>
          <p:nvPr/>
        </p:nvSpPr>
        <p:spPr>
          <a:xfrm>
            <a:off x="296587" y="1628630"/>
            <a:ext cx="4275413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easy is it to forecast this time series?</a:t>
            </a:r>
            <a:endParaRPr lang="nl-BE" b="1">
              <a:solidFill>
                <a:srgbClr val="FF0000"/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4386BF8-6066-28B7-7AFD-CFD70F8C4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79843"/>
            <a:ext cx="3616405" cy="1704630"/>
          </a:xfrm>
          <a:prstGeom prst="rect">
            <a:avLst/>
          </a:prstGeom>
        </p:spPr>
      </p:pic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Add-in 1">
                <a:extLst>
                  <a:ext uri="{FF2B5EF4-FFF2-40B4-BE49-F238E27FC236}">
                    <a16:creationId xmlns:a16="http://schemas.microsoft.com/office/drawing/2014/main" id="{FAC70475-6DD6-2249-6F9A-2B08604C6F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3245646"/>
                  </p:ext>
                </p:extLst>
              </p:nvPr>
            </p:nvGraphicFramePr>
            <p:xfrm>
              <a:off x="233525" y="2136390"/>
              <a:ext cx="3965027" cy="252232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2" name="Add-in 1">
                <a:extLst>
                  <a:ext uri="{FF2B5EF4-FFF2-40B4-BE49-F238E27FC236}">
                    <a16:creationId xmlns:a16="http://schemas.microsoft.com/office/drawing/2014/main" id="{FAC70475-6DD6-2249-6F9A-2B08604C6F1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3525" y="2136390"/>
                <a:ext cx="3965027" cy="2522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006350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09B614-71D5-1ED2-8076-190C5A3D2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79843"/>
            <a:ext cx="3616405" cy="170463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7B90DD6-1E9E-EEB5-0DD2-562413E98B03}"/>
              </a:ext>
            </a:extLst>
          </p:cNvPr>
          <p:cNvSpPr txBox="1"/>
          <p:nvPr/>
        </p:nvSpPr>
        <p:spPr>
          <a:xfrm>
            <a:off x="1602628" y="2693660"/>
            <a:ext cx="197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Lets Decompose!</a:t>
            </a:r>
            <a:endParaRPr lang="nl-BE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04FB7923-2A78-990B-E114-145D5F6B1B8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Importance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of GOOD Data.</a:t>
            </a:r>
          </a:p>
        </p:txBody>
      </p:sp>
    </p:spTree>
    <p:extLst>
      <p:ext uri="{BB962C8B-B14F-4D97-AF65-F5344CB8AC3E}">
        <p14:creationId xmlns:p14="http://schemas.microsoft.com/office/powerpoint/2010/main" val="204805458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09B614-71D5-1ED2-8076-190C5A3D2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79843"/>
            <a:ext cx="3616405" cy="17046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97D823-A1C6-E44A-7D1A-8F57F94159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0"/>
          <a:stretch/>
        </p:blipFill>
        <p:spPr>
          <a:xfrm>
            <a:off x="91440" y="3535679"/>
            <a:ext cx="2079812" cy="11050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D154B17-844E-E5D1-C38F-7B6D23578D73}"/>
              </a:ext>
            </a:extLst>
          </p:cNvPr>
          <p:cNvSpPr txBox="1"/>
          <p:nvPr/>
        </p:nvSpPr>
        <p:spPr>
          <a:xfrm>
            <a:off x="338866" y="3259665"/>
            <a:ext cx="1584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Weekly Seasonality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5B3C86-9D34-DFB0-8837-A6C7DEC829C6}"/>
              </a:ext>
            </a:extLst>
          </p:cNvPr>
          <p:cNvSpPr txBox="1"/>
          <p:nvPr/>
        </p:nvSpPr>
        <p:spPr>
          <a:xfrm>
            <a:off x="198125" y="4651221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Repeated patterns every week</a:t>
            </a:r>
            <a:endParaRPr lang="nl-BE" sz="11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B90DD6-1E9E-EEB5-0DD2-562413E98B03}"/>
              </a:ext>
            </a:extLst>
          </p:cNvPr>
          <p:cNvSpPr txBox="1"/>
          <p:nvPr/>
        </p:nvSpPr>
        <p:spPr>
          <a:xfrm>
            <a:off x="1602628" y="2693660"/>
            <a:ext cx="197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Lets Decompose!</a:t>
            </a:r>
            <a:endParaRPr lang="nl-BE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04FB7923-2A78-990B-E114-145D5F6B1B8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Importance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of GOOD Data.</a:t>
            </a:r>
          </a:p>
        </p:txBody>
      </p:sp>
    </p:spTree>
    <p:extLst>
      <p:ext uri="{BB962C8B-B14F-4D97-AF65-F5344CB8AC3E}">
        <p14:creationId xmlns:p14="http://schemas.microsoft.com/office/powerpoint/2010/main" val="170981820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09B614-71D5-1ED2-8076-190C5A3D2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79843"/>
            <a:ext cx="3616405" cy="17046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97D823-A1C6-E44A-7D1A-8F57F94159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0"/>
          <a:stretch/>
        </p:blipFill>
        <p:spPr>
          <a:xfrm>
            <a:off x="91440" y="3535679"/>
            <a:ext cx="2079812" cy="11050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47E3DD-14D7-2F8C-46C0-295F71B2FC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97"/>
          <a:stretch/>
        </p:blipFill>
        <p:spPr>
          <a:xfrm>
            <a:off x="2374632" y="3546209"/>
            <a:ext cx="2098906" cy="110501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D154B17-844E-E5D1-C38F-7B6D23578D73}"/>
              </a:ext>
            </a:extLst>
          </p:cNvPr>
          <p:cNvSpPr txBox="1"/>
          <p:nvPr/>
        </p:nvSpPr>
        <p:spPr>
          <a:xfrm>
            <a:off x="338866" y="3259665"/>
            <a:ext cx="1584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Weekly Seasonality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97725A-E92C-1464-2931-49FACAEE0B67}"/>
              </a:ext>
            </a:extLst>
          </p:cNvPr>
          <p:cNvSpPr txBox="1"/>
          <p:nvPr/>
        </p:nvSpPr>
        <p:spPr>
          <a:xfrm>
            <a:off x="3076217" y="3259665"/>
            <a:ext cx="695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Trend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5B3C86-9D34-DFB0-8837-A6C7DEC829C6}"/>
              </a:ext>
            </a:extLst>
          </p:cNvPr>
          <p:cNvSpPr txBox="1"/>
          <p:nvPr/>
        </p:nvSpPr>
        <p:spPr>
          <a:xfrm>
            <a:off x="198125" y="4651221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Repeated patterns every week</a:t>
            </a:r>
            <a:endParaRPr lang="nl-BE" sz="11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18BC4F-787F-1E8D-3A11-16B3CFA91C4A}"/>
              </a:ext>
            </a:extLst>
          </p:cNvPr>
          <p:cNvSpPr txBox="1"/>
          <p:nvPr/>
        </p:nvSpPr>
        <p:spPr>
          <a:xfrm>
            <a:off x="2592419" y="4671556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General upwards trend</a:t>
            </a:r>
            <a:endParaRPr lang="nl-BE" sz="1100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04FB7923-2A78-990B-E114-145D5F6B1B8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Importance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of GOOD Data.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D1A525-53CF-2DB6-93A4-DE3CB6BBF266}"/>
              </a:ext>
            </a:extLst>
          </p:cNvPr>
          <p:cNvSpPr txBox="1"/>
          <p:nvPr/>
        </p:nvSpPr>
        <p:spPr>
          <a:xfrm>
            <a:off x="1602628" y="2693660"/>
            <a:ext cx="197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Lets Decompose!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75356781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09B614-71D5-1ED2-8076-190C5A3D2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79843"/>
            <a:ext cx="3616405" cy="17046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97D823-A1C6-E44A-7D1A-8F57F94159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0"/>
          <a:stretch/>
        </p:blipFill>
        <p:spPr>
          <a:xfrm>
            <a:off x="91440" y="3535679"/>
            <a:ext cx="2079812" cy="11050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47E3DD-14D7-2F8C-46C0-295F71B2FC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97"/>
          <a:stretch/>
        </p:blipFill>
        <p:spPr>
          <a:xfrm>
            <a:off x="2374632" y="3546209"/>
            <a:ext cx="2098906" cy="11050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1B1B4D-467C-11D8-B400-1D7004CD71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0464" y="3531101"/>
            <a:ext cx="2151304" cy="11095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D154B17-844E-E5D1-C38F-7B6D23578D73}"/>
              </a:ext>
            </a:extLst>
          </p:cNvPr>
          <p:cNvSpPr txBox="1"/>
          <p:nvPr/>
        </p:nvSpPr>
        <p:spPr>
          <a:xfrm>
            <a:off x="338866" y="3259665"/>
            <a:ext cx="1584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Weekly Seasonality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97725A-E92C-1464-2931-49FACAEE0B67}"/>
              </a:ext>
            </a:extLst>
          </p:cNvPr>
          <p:cNvSpPr txBox="1"/>
          <p:nvPr/>
        </p:nvSpPr>
        <p:spPr>
          <a:xfrm>
            <a:off x="3076217" y="3259665"/>
            <a:ext cx="695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Trend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760D8F-A6E5-BCE0-0A99-686118E7D655}"/>
              </a:ext>
            </a:extLst>
          </p:cNvPr>
          <p:cNvSpPr txBox="1"/>
          <p:nvPr/>
        </p:nvSpPr>
        <p:spPr>
          <a:xfrm>
            <a:off x="5391726" y="3259665"/>
            <a:ext cx="903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Holidays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5B3C86-9D34-DFB0-8837-A6C7DEC829C6}"/>
              </a:ext>
            </a:extLst>
          </p:cNvPr>
          <p:cNvSpPr txBox="1"/>
          <p:nvPr/>
        </p:nvSpPr>
        <p:spPr>
          <a:xfrm>
            <a:off x="198125" y="4651221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Repeated patterns every week</a:t>
            </a:r>
            <a:endParaRPr lang="nl-BE" sz="11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18BC4F-787F-1E8D-3A11-16B3CFA91C4A}"/>
              </a:ext>
            </a:extLst>
          </p:cNvPr>
          <p:cNvSpPr txBox="1"/>
          <p:nvPr/>
        </p:nvSpPr>
        <p:spPr>
          <a:xfrm>
            <a:off x="2592419" y="4671556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General upwards trend</a:t>
            </a:r>
            <a:endParaRPr lang="nl-BE" sz="11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90641F-F946-AE53-7509-3CB65DC72582}"/>
              </a:ext>
            </a:extLst>
          </p:cNvPr>
          <p:cNvSpPr txBox="1"/>
          <p:nvPr/>
        </p:nvSpPr>
        <p:spPr>
          <a:xfrm>
            <a:off x="4986713" y="4656402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Drop due to holidays</a:t>
            </a:r>
            <a:endParaRPr lang="nl-BE" sz="1100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04FB7923-2A78-990B-E114-145D5F6B1B8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Importance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of GOOD Data.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CA7643-695A-3BB4-3BE5-647162FF6912}"/>
              </a:ext>
            </a:extLst>
          </p:cNvPr>
          <p:cNvSpPr txBox="1"/>
          <p:nvPr/>
        </p:nvSpPr>
        <p:spPr>
          <a:xfrm>
            <a:off x="1602628" y="2693660"/>
            <a:ext cx="197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Lets Decompose!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9763996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09B614-71D5-1ED2-8076-190C5A3D2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79843"/>
            <a:ext cx="3616405" cy="17046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97D823-A1C6-E44A-7D1A-8F57F94159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0"/>
          <a:stretch/>
        </p:blipFill>
        <p:spPr>
          <a:xfrm>
            <a:off x="91440" y="3535679"/>
            <a:ext cx="2079812" cy="11050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47E3DD-14D7-2F8C-46C0-295F71B2FC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97"/>
          <a:stretch/>
        </p:blipFill>
        <p:spPr>
          <a:xfrm>
            <a:off x="2374632" y="3546209"/>
            <a:ext cx="2098906" cy="11050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68FD44-2099-D1B0-E383-932D17D7DD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2371" y="3529986"/>
            <a:ext cx="2150189" cy="11095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1B1B4D-467C-11D8-B400-1D7004CD71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0464" y="3531101"/>
            <a:ext cx="2151304" cy="11095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D154B17-844E-E5D1-C38F-7B6D23578D73}"/>
              </a:ext>
            </a:extLst>
          </p:cNvPr>
          <p:cNvSpPr txBox="1"/>
          <p:nvPr/>
        </p:nvSpPr>
        <p:spPr>
          <a:xfrm>
            <a:off x="338866" y="3259665"/>
            <a:ext cx="1584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Weekly Seasonality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97725A-E92C-1464-2931-49FACAEE0B67}"/>
              </a:ext>
            </a:extLst>
          </p:cNvPr>
          <p:cNvSpPr txBox="1"/>
          <p:nvPr/>
        </p:nvSpPr>
        <p:spPr>
          <a:xfrm>
            <a:off x="3076217" y="3259665"/>
            <a:ext cx="695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Trend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760D8F-A6E5-BCE0-0A99-686118E7D655}"/>
              </a:ext>
            </a:extLst>
          </p:cNvPr>
          <p:cNvSpPr txBox="1"/>
          <p:nvPr/>
        </p:nvSpPr>
        <p:spPr>
          <a:xfrm>
            <a:off x="5391726" y="3259665"/>
            <a:ext cx="903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Holidays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EBB212-1B34-D83C-F50D-85D477830F17}"/>
              </a:ext>
            </a:extLst>
          </p:cNvPr>
          <p:cNvSpPr txBox="1"/>
          <p:nvPr/>
        </p:nvSpPr>
        <p:spPr>
          <a:xfrm>
            <a:off x="7585655" y="3259665"/>
            <a:ext cx="903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Discounts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5B3C86-9D34-DFB0-8837-A6C7DEC829C6}"/>
              </a:ext>
            </a:extLst>
          </p:cNvPr>
          <p:cNvSpPr txBox="1"/>
          <p:nvPr/>
        </p:nvSpPr>
        <p:spPr>
          <a:xfrm>
            <a:off x="198125" y="4651221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Repeated patterns every week</a:t>
            </a:r>
            <a:endParaRPr lang="nl-BE" sz="11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18BC4F-787F-1E8D-3A11-16B3CFA91C4A}"/>
              </a:ext>
            </a:extLst>
          </p:cNvPr>
          <p:cNvSpPr txBox="1"/>
          <p:nvPr/>
        </p:nvSpPr>
        <p:spPr>
          <a:xfrm>
            <a:off x="2592419" y="4671556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General upwards trend</a:t>
            </a:r>
            <a:endParaRPr lang="nl-BE" sz="11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90641F-F946-AE53-7509-3CB65DC72582}"/>
              </a:ext>
            </a:extLst>
          </p:cNvPr>
          <p:cNvSpPr txBox="1"/>
          <p:nvPr/>
        </p:nvSpPr>
        <p:spPr>
          <a:xfrm>
            <a:off x="4986713" y="4656402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Drop due to holidays</a:t>
            </a:r>
            <a:endParaRPr lang="nl-BE" sz="11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351AA9-FB2E-BD74-F5BD-1CA5548F868A}"/>
              </a:ext>
            </a:extLst>
          </p:cNvPr>
          <p:cNvSpPr txBox="1"/>
          <p:nvPr/>
        </p:nvSpPr>
        <p:spPr>
          <a:xfrm>
            <a:off x="7282434" y="4651221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Spikes due to discounts</a:t>
            </a:r>
            <a:endParaRPr lang="nl-BE" sz="1100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04FB7923-2A78-990B-E114-145D5F6B1B8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Importance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of GOOD Data.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E43D34-E13B-DA20-9FD6-F8D048BB4F2D}"/>
              </a:ext>
            </a:extLst>
          </p:cNvPr>
          <p:cNvSpPr txBox="1"/>
          <p:nvPr/>
        </p:nvSpPr>
        <p:spPr>
          <a:xfrm>
            <a:off x="1602628" y="2693660"/>
            <a:ext cx="197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Lets Decompose!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5844016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09B614-71D5-1ED2-8076-190C5A3D2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379843"/>
            <a:ext cx="3616405" cy="17046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97D823-A1C6-E44A-7D1A-8F57F94159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90"/>
          <a:stretch/>
        </p:blipFill>
        <p:spPr>
          <a:xfrm>
            <a:off x="91440" y="3535679"/>
            <a:ext cx="2079812" cy="11050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47E3DD-14D7-2F8C-46C0-295F71B2FC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197"/>
          <a:stretch/>
        </p:blipFill>
        <p:spPr>
          <a:xfrm>
            <a:off x="2374632" y="3546209"/>
            <a:ext cx="2098906" cy="110501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68FD44-2099-D1B0-E383-932D17D7DD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02371" y="3529986"/>
            <a:ext cx="2150189" cy="11095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1B1B4D-467C-11D8-B400-1D7004CD71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0464" y="3531101"/>
            <a:ext cx="2151304" cy="11095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D154B17-844E-E5D1-C38F-7B6D23578D73}"/>
              </a:ext>
            </a:extLst>
          </p:cNvPr>
          <p:cNvSpPr txBox="1"/>
          <p:nvPr/>
        </p:nvSpPr>
        <p:spPr>
          <a:xfrm>
            <a:off x="338866" y="3259665"/>
            <a:ext cx="1584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Weekly Seasonality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97725A-E92C-1464-2931-49FACAEE0B67}"/>
              </a:ext>
            </a:extLst>
          </p:cNvPr>
          <p:cNvSpPr txBox="1"/>
          <p:nvPr/>
        </p:nvSpPr>
        <p:spPr>
          <a:xfrm>
            <a:off x="3076217" y="3259665"/>
            <a:ext cx="695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Trend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760D8F-A6E5-BCE0-0A99-686118E7D655}"/>
              </a:ext>
            </a:extLst>
          </p:cNvPr>
          <p:cNvSpPr txBox="1"/>
          <p:nvPr/>
        </p:nvSpPr>
        <p:spPr>
          <a:xfrm>
            <a:off x="5391726" y="3259665"/>
            <a:ext cx="903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Holidays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7EBB212-1B34-D83C-F50D-85D477830F17}"/>
              </a:ext>
            </a:extLst>
          </p:cNvPr>
          <p:cNvSpPr txBox="1"/>
          <p:nvPr/>
        </p:nvSpPr>
        <p:spPr>
          <a:xfrm>
            <a:off x="7585655" y="3259665"/>
            <a:ext cx="9034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</a:rPr>
              <a:t>Discounts</a:t>
            </a:r>
            <a:endParaRPr lang="nl-BE" sz="140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5B3C86-9D34-DFB0-8837-A6C7DEC829C6}"/>
              </a:ext>
            </a:extLst>
          </p:cNvPr>
          <p:cNvSpPr txBox="1"/>
          <p:nvPr/>
        </p:nvSpPr>
        <p:spPr>
          <a:xfrm>
            <a:off x="198125" y="4651221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Repeated patterns every week</a:t>
            </a:r>
            <a:endParaRPr lang="nl-BE" sz="11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18BC4F-787F-1E8D-3A11-16B3CFA91C4A}"/>
              </a:ext>
            </a:extLst>
          </p:cNvPr>
          <p:cNvSpPr txBox="1"/>
          <p:nvPr/>
        </p:nvSpPr>
        <p:spPr>
          <a:xfrm>
            <a:off x="2592419" y="4671556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General upwards trend</a:t>
            </a:r>
            <a:endParaRPr lang="nl-BE" sz="11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90641F-F946-AE53-7509-3CB65DC72582}"/>
              </a:ext>
            </a:extLst>
          </p:cNvPr>
          <p:cNvSpPr txBox="1"/>
          <p:nvPr/>
        </p:nvSpPr>
        <p:spPr>
          <a:xfrm>
            <a:off x="4986713" y="4656402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Drop due to holidays</a:t>
            </a:r>
            <a:endParaRPr lang="nl-BE" sz="11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351AA9-FB2E-BD74-F5BD-1CA5548F868A}"/>
              </a:ext>
            </a:extLst>
          </p:cNvPr>
          <p:cNvSpPr txBox="1"/>
          <p:nvPr/>
        </p:nvSpPr>
        <p:spPr>
          <a:xfrm>
            <a:off x="7282434" y="4651221"/>
            <a:ext cx="19795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Spikes due to discounts</a:t>
            </a:r>
            <a:endParaRPr lang="nl-BE" sz="1100"/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04FB7923-2A78-990B-E114-145D5F6B1B80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 pitchFamily="2" charset="77"/>
                <a:cs typeface="Poppins" pitchFamily="2" charset="77"/>
              </a:rPr>
              <a:t>The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Importance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of GOOD Data.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5" name="Add-in 4">
                <a:extLst>
                  <a:ext uri="{FF2B5EF4-FFF2-40B4-BE49-F238E27FC236}">
                    <a16:creationId xmlns:a16="http://schemas.microsoft.com/office/drawing/2014/main" id="{C352DC66-526D-34CB-F5DD-4A8DE1FD16C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4429540"/>
                  </p:ext>
                </p:extLst>
              </p:nvPr>
            </p:nvGraphicFramePr>
            <p:xfrm>
              <a:off x="725214" y="1266969"/>
              <a:ext cx="3846786" cy="197236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8"/>
              </a:graphicData>
            </a:graphic>
          </p:graphicFrame>
        </mc:Choice>
        <mc:Fallback>
          <p:pic>
            <p:nvPicPr>
              <p:cNvPr id="5" name="Add-in 4">
                <a:extLst>
                  <a:ext uri="{FF2B5EF4-FFF2-40B4-BE49-F238E27FC236}">
                    <a16:creationId xmlns:a16="http://schemas.microsoft.com/office/drawing/2014/main" id="{C352DC66-526D-34CB-F5DD-4A8DE1FD16C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5214" y="1266969"/>
                <a:ext cx="3846786" cy="197236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2039829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Model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Selection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Different Model Families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9BD1CE-7EAE-A7A1-E5A7-D1ABDC7E2EAA}"/>
              </a:ext>
            </a:extLst>
          </p:cNvPr>
          <p:cNvSpPr txBox="1"/>
          <p:nvPr/>
        </p:nvSpPr>
        <p:spPr>
          <a:xfrm>
            <a:off x="261313" y="1539339"/>
            <a:ext cx="18090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Simple Methods</a:t>
            </a:r>
          </a:p>
          <a:p>
            <a:pPr algn="ctr"/>
            <a:r>
              <a:rPr lang="en-US" sz="1600"/>
              <a:t>(No parameters)</a:t>
            </a:r>
            <a:endParaRPr lang="nl-BE" sz="16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9ECF5F-9BB5-2E57-9889-88B3B526E064}"/>
              </a:ext>
            </a:extLst>
          </p:cNvPr>
          <p:cNvSpPr txBox="1"/>
          <p:nvPr/>
        </p:nvSpPr>
        <p:spPr>
          <a:xfrm>
            <a:off x="116348" y="2858966"/>
            <a:ext cx="2099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Statistical Models</a:t>
            </a:r>
          </a:p>
          <a:p>
            <a:pPr algn="ctr"/>
            <a:r>
              <a:rPr lang="en-US" sz="1600"/>
              <a:t>(Low complexity)</a:t>
            </a:r>
            <a:endParaRPr lang="nl-BE" sz="16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0441A9-D205-92E0-FC6C-26FD0615EA18}"/>
              </a:ext>
            </a:extLst>
          </p:cNvPr>
          <p:cNvSpPr txBox="1"/>
          <p:nvPr/>
        </p:nvSpPr>
        <p:spPr>
          <a:xfrm>
            <a:off x="8551" y="4185304"/>
            <a:ext cx="231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0000"/>
                </a:solidFill>
              </a:rPr>
              <a:t>AI Models</a:t>
            </a:r>
          </a:p>
          <a:p>
            <a:pPr algn="ctr"/>
            <a:r>
              <a:rPr lang="en-US" sz="1600"/>
              <a:t>(Higher complexity)</a:t>
            </a:r>
            <a:endParaRPr lang="nl-BE" sz="16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0D5C8F-2A96-A3C8-1D12-56C71C186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759" y="1232360"/>
            <a:ext cx="2423343" cy="11723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5B4D595-6765-1F9A-B3CB-9719D60FB0D8}"/>
              </a:ext>
            </a:extLst>
          </p:cNvPr>
          <p:cNvSpPr txBox="1"/>
          <p:nvPr/>
        </p:nvSpPr>
        <p:spPr>
          <a:xfrm>
            <a:off x="6215629" y="1539339"/>
            <a:ext cx="233172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Repeat the same value </a:t>
            </a:r>
          </a:p>
          <a:p>
            <a:pPr algn="ctr"/>
            <a:r>
              <a:rPr lang="en-US" sz="1600"/>
              <a:t>as last week!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02385F-BEE8-751F-D7C0-10CA9B583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8759" y="2578539"/>
            <a:ext cx="2508041" cy="11723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1051D41-1BA8-E56E-818B-35A47E67FF2A}"/>
              </a:ext>
            </a:extLst>
          </p:cNvPr>
          <p:cNvSpPr txBox="1"/>
          <p:nvPr/>
        </p:nvSpPr>
        <p:spPr>
          <a:xfrm>
            <a:off x="5735332" y="3047151"/>
            <a:ext cx="329232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Consider seasonality, recent history and adjust for the ongoing trend!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51229C-6582-4458-B0C3-FA8115E9399B}"/>
              </a:ext>
            </a:extLst>
          </p:cNvPr>
          <p:cNvSpPr txBox="1"/>
          <p:nvPr/>
        </p:nvSpPr>
        <p:spPr>
          <a:xfrm>
            <a:off x="6054870" y="4262575"/>
            <a:ext cx="265324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Explore all available information and find patterns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613036D-5845-AB06-0650-90ECD15DE2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067" y="3891493"/>
            <a:ext cx="2456733" cy="1172398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E364C6B7-37E3-71E6-5C5C-ACBDB59FD56C}"/>
              </a:ext>
            </a:extLst>
          </p:cNvPr>
          <p:cNvSpPr/>
          <p:nvPr/>
        </p:nvSpPr>
        <p:spPr>
          <a:xfrm>
            <a:off x="5046800" y="1675649"/>
            <a:ext cx="546298" cy="31215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103627A3-BC2E-36FB-6DDD-61A1D7BAE403}"/>
              </a:ext>
            </a:extLst>
          </p:cNvPr>
          <p:cNvSpPr/>
          <p:nvPr/>
        </p:nvSpPr>
        <p:spPr>
          <a:xfrm>
            <a:off x="5046800" y="3167624"/>
            <a:ext cx="546298" cy="31215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0F232BA-C7FD-DAAB-63D4-BBB53C873FFC}"/>
              </a:ext>
            </a:extLst>
          </p:cNvPr>
          <p:cNvSpPr/>
          <p:nvPr/>
        </p:nvSpPr>
        <p:spPr>
          <a:xfrm>
            <a:off x="5046800" y="4457925"/>
            <a:ext cx="546298" cy="31215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50426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Model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Selection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Free Lunch </a:t>
            </a:r>
            <a:r>
              <a:rPr lang="nl-BE" sz="2000" b="1" err="1">
                <a:latin typeface="Poppins"/>
                <a:cs typeface="Poppins"/>
              </a:rPr>
              <a:t>Theorem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17410" name="Picture 2" descr="EnVision: The &quot;No Free Lunch&quot; Theorem">
            <a:extLst>
              <a:ext uri="{FF2B5EF4-FFF2-40B4-BE49-F238E27FC236}">
                <a16:creationId xmlns:a16="http://schemas.microsoft.com/office/drawing/2014/main" id="{04087CB3-F42F-3347-49D0-95792C534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200" y="1285340"/>
            <a:ext cx="26574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EE8D0A-BFDA-D7CC-5254-1954E2A77AAA}"/>
              </a:ext>
            </a:extLst>
          </p:cNvPr>
          <p:cNvSpPr txBox="1"/>
          <p:nvPr/>
        </p:nvSpPr>
        <p:spPr>
          <a:xfrm>
            <a:off x="1708689" y="4142840"/>
            <a:ext cx="5836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There is no model that is universally better at every task</a:t>
            </a:r>
            <a:endParaRPr lang="nl-BE" b="1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627A91-463B-1AAB-DA11-EA0C3F9D718D}"/>
              </a:ext>
            </a:extLst>
          </p:cNvPr>
          <p:cNvSpPr txBox="1"/>
          <p:nvPr/>
        </p:nvSpPr>
        <p:spPr>
          <a:xfrm>
            <a:off x="1708689" y="4512172"/>
            <a:ext cx="6549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Hidden rule: A simple model can perform much better than a complex one</a:t>
            </a:r>
            <a:endParaRPr lang="nl-BE" sz="1400"/>
          </a:p>
        </p:txBody>
      </p:sp>
    </p:spTree>
    <p:extLst>
      <p:ext uri="{BB962C8B-B14F-4D97-AF65-F5344CB8AC3E}">
        <p14:creationId xmlns:p14="http://schemas.microsoft.com/office/powerpoint/2010/main" val="362164636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90C0-D7E0-A349-D7FF-C409E44BB2ED}"/>
              </a:ext>
            </a:extLst>
          </p:cNvPr>
          <p:cNvSpPr txBox="1"/>
          <p:nvPr/>
        </p:nvSpPr>
        <p:spPr>
          <a:xfrm>
            <a:off x="5478518" y="1957760"/>
            <a:ext cx="35412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Tips:</a:t>
            </a:r>
          </a:p>
          <a:p>
            <a:endParaRPr lang="en-US"/>
          </a:p>
          <a:p>
            <a:r>
              <a:rPr lang="nl-BE" sz="1600"/>
              <a:t>I have a mediocre laptop!</a:t>
            </a:r>
          </a:p>
          <a:p>
            <a:endParaRPr lang="nl-BE" sz="16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 err="1"/>
              <a:t>SimplestStatistical</a:t>
            </a:r>
            <a:r>
              <a:rPr lang="nl-BE" sz="1600"/>
              <a:t> model &lt; 5 </a:t>
            </a:r>
            <a:r>
              <a:rPr lang="nl-BE" sz="1600" err="1"/>
              <a:t>seconds</a:t>
            </a:r>
            <a:endParaRPr lang="nl-BE" sz="16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 err="1"/>
              <a:t>Our</a:t>
            </a:r>
            <a:r>
              <a:rPr lang="nl-BE" sz="1600"/>
              <a:t> AI model &lt; 1.5 minute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/>
              <a:t>Simple Photo </a:t>
            </a:r>
            <a:r>
              <a:rPr lang="nl-BE" sz="1600" err="1"/>
              <a:t>Recognition</a:t>
            </a:r>
            <a:r>
              <a:rPr lang="nl-BE" sz="1600"/>
              <a:t> on </a:t>
            </a:r>
            <a:r>
              <a:rPr lang="nl-BE" sz="1600" err="1"/>
              <a:t>your</a:t>
            </a:r>
            <a:r>
              <a:rPr lang="nl-BE" sz="1600"/>
              <a:t> </a:t>
            </a:r>
            <a:r>
              <a:rPr lang="nl-BE" sz="1600" err="1"/>
              <a:t>phone</a:t>
            </a:r>
            <a:r>
              <a:rPr lang="nl-BE" sz="1600"/>
              <a:t> &lt; 250 </a:t>
            </a:r>
            <a:r>
              <a:rPr lang="nl-BE" sz="1600" err="1"/>
              <a:t>days</a:t>
            </a:r>
            <a:endParaRPr lang="nl-BE" sz="1600"/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8E28A713-213F-40B0-3982-B2841266F66C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Model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Selection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A Quick </a:t>
            </a:r>
            <a:r>
              <a:rPr lang="nl-BE" sz="2000" b="1" err="1">
                <a:latin typeface="Poppins"/>
                <a:cs typeface="Poppins"/>
              </a:rPr>
              <a:t>Reality</a:t>
            </a:r>
            <a:r>
              <a:rPr lang="nl-BE" sz="2000" b="1">
                <a:latin typeface="Poppins"/>
                <a:cs typeface="Poppins"/>
              </a:rPr>
              <a:t> Check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6" name="Add-in 5">
                <a:extLst>
                  <a:ext uri="{FF2B5EF4-FFF2-40B4-BE49-F238E27FC236}">
                    <a16:creationId xmlns:a16="http://schemas.microsoft.com/office/drawing/2014/main" id="{E4EC2CE6-F796-11E8-95FB-0145CC756FD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5740974"/>
                  </p:ext>
                </p:extLst>
              </p:nvPr>
            </p:nvGraphicFramePr>
            <p:xfrm>
              <a:off x="297364" y="1351950"/>
              <a:ext cx="4869367" cy="345201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6" name="Add-in 5">
                <a:extLst>
                  <a:ext uri="{FF2B5EF4-FFF2-40B4-BE49-F238E27FC236}">
                    <a16:creationId xmlns:a16="http://schemas.microsoft.com/office/drawing/2014/main" id="{E4EC2CE6-F796-11E8-95FB-0145CC756FD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7364" y="1351950"/>
                <a:ext cx="4869367" cy="345201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4553821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90C0-D7E0-A349-D7FF-C409E44BB2ED}"/>
              </a:ext>
            </a:extLst>
          </p:cNvPr>
          <p:cNvSpPr txBox="1"/>
          <p:nvPr/>
        </p:nvSpPr>
        <p:spPr>
          <a:xfrm>
            <a:off x="5965083" y="1941995"/>
            <a:ext cx="322806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Tips:</a:t>
            </a:r>
          </a:p>
          <a:p>
            <a:endParaRPr lang="en-US"/>
          </a:p>
          <a:p>
            <a:r>
              <a:rPr lang="nl-BE" sz="1600"/>
              <a:t>I have a mediocre laptop!</a:t>
            </a:r>
          </a:p>
          <a:p>
            <a:endParaRPr lang="nl-BE" sz="16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/>
              <a:t>Statistical model &lt; 5 </a:t>
            </a:r>
            <a:r>
              <a:rPr lang="nl-BE" sz="1600" err="1"/>
              <a:t>seconds</a:t>
            </a:r>
            <a:endParaRPr lang="nl-BE" sz="16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 err="1"/>
              <a:t>Our</a:t>
            </a:r>
            <a:r>
              <a:rPr lang="nl-BE" sz="1600"/>
              <a:t> model &lt; 30 </a:t>
            </a:r>
            <a:r>
              <a:rPr lang="nl-BE" sz="1600" err="1"/>
              <a:t>seconds</a:t>
            </a:r>
            <a:endParaRPr lang="nl-BE" sz="16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BE" sz="1600"/>
              <a:t>Simple Photo </a:t>
            </a:r>
            <a:r>
              <a:rPr lang="nl-BE" sz="1600" err="1"/>
              <a:t>Recognition</a:t>
            </a:r>
            <a:r>
              <a:rPr lang="nl-BE" sz="1600"/>
              <a:t> in </a:t>
            </a:r>
            <a:r>
              <a:rPr lang="nl-BE" sz="1600" err="1"/>
              <a:t>your</a:t>
            </a:r>
            <a:r>
              <a:rPr lang="nl-BE" sz="1600"/>
              <a:t> </a:t>
            </a:r>
            <a:r>
              <a:rPr lang="nl-BE" sz="1600" err="1"/>
              <a:t>phone</a:t>
            </a:r>
            <a:r>
              <a:rPr lang="nl-BE" sz="1600"/>
              <a:t> &lt; 250 </a:t>
            </a:r>
            <a:r>
              <a:rPr lang="nl-BE" sz="1600" err="1"/>
              <a:t>days</a:t>
            </a:r>
            <a:endParaRPr lang="nl-BE" sz="1600"/>
          </a:p>
        </p:txBody>
      </p:sp>
      <p:sp>
        <p:nvSpPr>
          <p:cNvPr id="3" name="Tekstvak 6">
            <a:extLst>
              <a:ext uri="{FF2B5EF4-FFF2-40B4-BE49-F238E27FC236}">
                <a16:creationId xmlns:a16="http://schemas.microsoft.com/office/drawing/2014/main" id="{8E28A713-213F-40B0-3982-B2841266F66C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Model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Selection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A Quick </a:t>
            </a:r>
            <a:r>
              <a:rPr lang="nl-BE" sz="2000" b="1" err="1">
                <a:latin typeface="Poppins"/>
                <a:cs typeface="Poppins"/>
              </a:rPr>
              <a:t>Reality</a:t>
            </a:r>
            <a:r>
              <a:rPr lang="nl-BE" sz="2000" b="1">
                <a:latin typeface="Poppins"/>
                <a:cs typeface="Poppins"/>
              </a:rPr>
              <a:t> Check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6" name="Add-in 5">
                <a:extLst>
                  <a:ext uri="{FF2B5EF4-FFF2-40B4-BE49-F238E27FC236}">
                    <a16:creationId xmlns:a16="http://schemas.microsoft.com/office/drawing/2014/main" id="{E4EC2CE6-F796-11E8-95FB-0145CC756FD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97364" y="1351950"/>
              <a:ext cx="4869367" cy="3452015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6" name="Add-in 5">
                <a:extLst>
                  <a:ext uri="{FF2B5EF4-FFF2-40B4-BE49-F238E27FC236}">
                    <a16:creationId xmlns:a16="http://schemas.microsoft.com/office/drawing/2014/main" id="{E4EC2CE6-F796-11E8-95FB-0145CC756FD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7364" y="1351950"/>
                <a:ext cx="4869367" cy="3452015"/>
              </a:xfrm>
              <a:prstGeom prst="rect">
                <a:avLst/>
              </a:prstGeom>
            </p:spPr>
          </p:pic>
        </mc:Fallback>
      </mc:AlternateContent>
      <p:sp>
        <p:nvSpPr>
          <p:cNvPr id="7" name="Explosion: 8 Points 6">
            <a:extLst>
              <a:ext uri="{FF2B5EF4-FFF2-40B4-BE49-F238E27FC236}">
                <a16:creationId xmlns:a16="http://schemas.microsoft.com/office/drawing/2014/main" id="{6BCA51C1-5855-0E71-6713-99E7EF0947D5}"/>
              </a:ext>
            </a:extLst>
          </p:cNvPr>
          <p:cNvSpPr/>
          <p:nvPr/>
        </p:nvSpPr>
        <p:spPr>
          <a:xfrm>
            <a:off x="2014654" y="2153882"/>
            <a:ext cx="4258125" cy="230660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463 years!!!</a:t>
            </a:r>
          </a:p>
        </p:txBody>
      </p:sp>
    </p:spTree>
    <p:extLst>
      <p:ext uri="{BB962C8B-B14F-4D97-AF65-F5344CB8AC3E}">
        <p14:creationId xmlns:p14="http://schemas.microsoft.com/office/powerpoint/2010/main" val="95331782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Model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Selection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A Quick </a:t>
            </a:r>
            <a:r>
              <a:rPr lang="nl-BE" sz="2000" b="1" err="1">
                <a:latin typeface="Poppins"/>
                <a:cs typeface="Poppins"/>
              </a:rPr>
              <a:t>Reality</a:t>
            </a:r>
            <a:r>
              <a:rPr lang="nl-BE" sz="2000" b="1">
                <a:latin typeface="Poppins"/>
                <a:cs typeface="Poppins"/>
              </a:rPr>
              <a:t> Check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90C0-D7E0-A349-D7FF-C409E44BB2ED}"/>
              </a:ext>
            </a:extLst>
          </p:cNvPr>
          <p:cNvSpPr txBox="1"/>
          <p:nvPr/>
        </p:nvSpPr>
        <p:spPr>
          <a:xfrm>
            <a:off x="5640876" y="2016337"/>
            <a:ext cx="36631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Tips:</a:t>
            </a:r>
          </a:p>
          <a:p>
            <a:endParaRPr lang="en-US"/>
          </a:p>
          <a:p>
            <a:pPr marL="342900" indent="-342900">
              <a:buFont typeface="+mj-lt"/>
              <a:buAutoNum type="arabicPeriod"/>
            </a:pPr>
            <a:r>
              <a:rPr lang="nl-BE" sz="1600"/>
              <a:t>Statistical </a:t>
            </a:r>
            <a:r>
              <a:rPr lang="nl-BE" sz="1600" err="1"/>
              <a:t>Models</a:t>
            </a:r>
            <a:r>
              <a:rPr lang="nl-BE" sz="1600"/>
              <a:t> 0</a:t>
            </a:r>
            <a:r>
              <a:rPr lang="el-GR" sz="1600"/>
              <a:t>€</a:t>
            </a:r>
            <a:endParaRPr lang="nl-BE" sz="1600"/>
          </a:p>
          <a:p>
            <a:pPr marL="342900" indent="-342900">
              <a:buFont typeface="+mj-lt"/>
              <a:buAutoNum type="arabicPeriod"/>
            </a:pPr>
            <a:r>
              <a:rPr lang="nl-BE" sz="1600" err="1"/>
              <a:t>Our</a:t>
            </a:r>
            <a:r>
              <a:rPr lang="nl-BE" sz="1600"/>
              <a:t> Model 0</a:t>
            </a:r>
            <a:r>
              <a:rPr lang="el-GR" sz="1600"/>
              <a:t>€</a:t>
            </a:r>
            <a:endParaRPr lang="nl-BE" sz="1600"/>
          </a:p>
          <a:p>
            <a:pPr marL="342900" indent="-342900">
              <a:buFont typeface="+mj-lt"/>
              <a:buAutoNum type="arabicPeriod"/>
            </a:pPr>
            <a:r>
              <a:rPr lang="nl-BE" sz="1600"/>
              <a:t>Simple Photo </a:t>
            </a:r>
            <a:r>
              <a:rPr lang="nl-BE" sz="1600" err="1"/>
              <a:t>Recognition</a:t>
            </a:r>
            <a:r>
              <a:rPr lang="nl-BE" sz="1600"/>
              <a:t> on </a:t>
            </a:r>
            <a:r>
              <a:rPr lang="nl-BE" sz="1600" err="1"/>
              <a:t>your</a:t>
            </a:r>
            <a:r>
              <a:rPr lang="nl-BE" sz="1600"/>
              <a:t> </a:t>
            </a:r>
            <a:r>
              <a:rPr lang="nl-BE" sz="1600" err="1"/>
              <a:t>phone</a:t>
            </a:r>
            <a:r>
              <a:rPr lang="nl-BE" sz="1600"/>
              <a:t> </a:t>
            </a:r>
            <a:r>
              <a:rPr lang="el-GR" sz="1600"/>
              <a:t>10€ (</a:t>
            </a:r>
            <a:r>
              <a:rPr lang="en-US" sz="1600"/>
              <a:t>Monthly subscription to GPUs)</a:t>
            </a:r>
            <a:endParaRPr lang="nl-BE" sz="160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8" name="Add-in 7">
                <a:extLst>
                  <a:ext uri="{FF2B5EF4-FFF2-40B4-BE49-F238E27FC236}">
                    <a16:creationId xmlns:a16="http://schemas.microsoft.com/office/drawing/2014/main" id="{B5AD437E-E996-88C9-D73D-1832CA19D8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92474678"/>
                  </p:ext>
                </p:extLst>
              </p:nvPr>
            </p:nvGraphicFramePr>
            <p:xfrm>
              <a:off x="360090" y="1546302"/>
              <a:ext cx="5022231" cy="2914186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8" name="Add-in 7">
                <a:extLst>
                  <a:ext uri="{FF2B5EF4-FFF2-40B4-BE49-F238E27FC236}">
                    <a16:creationId xmlns:a16="http://schemas.microsoft.com/office/drawing/2014/main" id="{B5AD437E-E996-88C9-D73D-1832CA19D8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0090" y="1546302"/>
                <a:ext cx="5022231" cy="291418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634213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Model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Selection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A Quick </a:t>
            </a:r>
            <a:r>
              <a:rPr lang="nl-BE" sz="2000" b="1" err="1">
                <a:latin typeface="Poppins"/>
                <a:cs typeface="Poppins"/>
              </a:rPr>
              <a:t>Reality</a:t>
            </a:r>
            <a:r>
              <a:rPr lang="nl-BE" sz="2000" b="1">
                <a:latin typeface="Poppins"/>
                <a:cs typeface="Poppins"/>
              </a:rPr>
              <a:t> Check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3C90C0-D7E0-A349-D7FF-C409E44BB2ED}"/>
              </a:ext>
            </a:extLst>
          </p:cNvPr>
          <p:cNvSpPr txBox="1"/>
          <p:nvPr/>
        </p:nvSpPr>
        <p:spPr>
          <a:xfrm>
            <a:off x="5640876" y="2016337"/>
            <a:ext cx="36631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Tips:</a:t>
            </a:r>
          </a:p>
          <a:p>
            <a:endParaRPr lang="en-US"/>
          </a:p>
          <a:p>
            <a:pPr marL="342900" indent="-342900">
              <a:buFont typeface="+mj-lt"/>
              <a:buAutoNum type="arabicPeriod"/>
            </a:pPr>
            <a:r>
              <a:rPr lang="nl-BE" sz="1600"/>
              <a:t>Statistical </a:t>
            </a:r>
            <a:r>
              <a:rPr lang="nl-BE" sz="1600" err="1"/>
              <a:t>Models</a:t>
            </a:r>
            <a:r>
              <a:rPr lang="nl-BE" sz="1600"/>
              <a:t> 0</a:t>
            </a:r>
            <a:r>
              <a:rPr lang="el-GR" sz="1600"/>
              <a:t>€</a:t>
            </a:r>
            <a:endParaRPr lang="nl-BE" sz="1600"/>
          </a:p>
          <a:p>
            <a:pPr marL="342900" indent="-342900">
              <a:buFont typeface="+mj-lt"/>
              <a:buAutoNum type="arabicPeriod"/>
            </a:pPr>
            <a:r>
              <a:rPr lang="nl-BE" sz="1600" err="1"/>
              <a:t>Our</a:t>
            </a:r>
            <a:r>
              <a:rPr lang="nl-BE" sz="1600"/>
              <a:t> Model 0</a:t>
            </a:r>
            <a:r>
              <a:rPr lang="el-GR" sz="1600"/>
              <a:t>€</a:t>
            </a:r>
            <a:endParaRPr lang="nl-BE" sz="1600"/>
          </a:p>
          <a:p>
            <a:pPr marL="342900" indent="-342900">
              <a:buFont typeface="+mj-lt"/>
              <a:buAutoNum type="arabicPeriod"/>
            </a:pPr>
            <a:r>
              <a:rPr lang="nl-BE" sz="1600"/>
              <a:t>Simple Photo </a:t>
            </a:r>
            <a:r>
              <a:rPr lang="nl-BE" sz="1600" err="1"/>
              <a:t>Recognition</a:t>
            </a:r>
            <a:r>
              <a:rPr lang="nl-BE" sz="1600"/>
              <a:t> on </a:t>
            </a:r>
            <a:r>
              <a:rPr lang="nl-BE" sz="1600" err="1"/>
              <a:t>your</a:t>
            </a:r>
            <a:r>
              <a:rPr lang="nl-BE" sz="1600"/>
              <a:t> </a:t>
            </a:r>
            <a:r>
              <a:rPr lang="nl-BE" sz="1600" err="1"/>
              <a:t>phone</a:t>
            </a:r>
            <a:r>
              <a:rPr lang="nl-BE" sz="1600"/>
              <a:t> </a:t>
            </a:r>
            <a:r>
              <a:rPr lang="el-GR" sz="1600"/>
              <a:t>10€ (</a:t>
            </a:r>
            <a:r>
              <a:rPr lang="en-US" sz="1600"/>
              <a:t>Monthly subscription to GPUs)</a:t>
            </a:r>
            <a:endParaRPr lang="nl-BE" sz="160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8" name="Add-in 7">
                <a:extLst>
                  <a:ext uri="{FF2B5EF4-FFF2-40B4-BE49-F238E27FC236}">
                    <a16:creationId xmlns:a16="http://schemas.microsoft.com/office/drawing/2014/main" id="{B5AD437E-E996-88C9-D73D-1832CA19D8D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60090" y="1546302"/>
              <a:ext cx="5022231" cy="2914186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8" name="Add-in 7">
                <a:extLst>
                  <a:ext uri="{FF2B5EF4-FFF2-40B4-BE49-F238E27FC236}">
                    <a16:creationId xmlns:a16="http://schemas.microsoft.com/office/drawing/2014/main" id="{B5AD437E-E996-88C9-D73D-1832CA19D8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0090" y="1546302"/>
                <a:ext cx="5022231" cy="2914186"/>
              </a:xfrm>
              <a:prstGeom prst="rect">
                <a:avLst/>
              </a:prstGeom>
            </p:spPr>
          </p:pic>
        </mc:Fallback>
      </mc:AlternateContent>
      <p:sp>
        <p:nvSpPr>
          <p:cNvPr id="2" name="Explosion: 8 Points 1">
            <a:extLst>
              <a:ext uri="{FF2B5EF4-FFF2-40B4-BE49-F238E27FC236}">
                <a16:creationId xmlns:a16="http://schemas.microsoft.com/office/drawing/2014/main" id="{EFBACDD1-47B6-0D61-59E2-2FAB695BE972}"/>
              </a:ext>
            </a:extLst>
          </p:cNvPr>
          <p:cNvSpPr/>
          <p:nvPr/>
        </p:nvSpPr>
        <p:spPr>
          <a:xfrm>
            <a:off x="2014654" y="2153882"/>
            <a:ext cx="4258125" cy="230660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Over 100M</a:t>
            </a:r>
            <a:r>
              <a:rPr lang="el-GR"/>
              <a:t>€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32592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00E4C3-5430-F293-4E13-1E1A25AC9447}"/>
              </a:ext>
            </a:extLst>
          </p:cNvPr>
          <p:cNvSpPr txBox="1"/>
          <p:nvPr/>
        </p:nvSpPr>
        <p:spPr>
          <a:xfrm>
            <a:off x="101303" y="1263502"/>
            <a:ext cx="7585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Remember Feasibility?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There is a limit to how accurately we can predict!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So why use a Bazooka for an Ant?</a:t>
            </a: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4BC32E76-5D05-92A6-C41F-370781755154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Model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Selection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Pick </a:t>
            </a:r>
            <a:r>
              <a:rPr lang="nl-BE" sz="2000" b="1" err="1">
                <a:latin typeface="Poppins"/>
                <a:cs typeface="Poppins"/>
              </a:rPr>
              <a:t>your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Weapon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Carefully</a:t>
            </a:r>
            <a:endParaRPr lang="nl-BE" sz="2000" b="1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38332426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00E4C3-5430-F293-4E13-1E1A25AC9447}"/>
              </a:ext>
            </a:extLst>
          </p:cNvPr>
          <p:cNvSpPr txBox="1"/>
          <p:nvPr/>
        </p:nvSpPr>
        <p:spPr>
          <a:xfrm>
            <a:off x="101303" y="1263502"/>
            <a:ext cx="7585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Remember Feasibility?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There is a limit to how accurately we can predict!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So why use a Bazooka for an Ant?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E61DEC87-AB49-7282-4281-0C381B812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5" t="3657" r="7707" b="3657"/>
          <a:stretch/>
        </p:blipFill>
        <p:spPr bwMode="auto">
          <a:xfrm>
            <a:off x="831870" y="3079470"/>
            <a:ext cx="776385" cy="85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FE55CE-6EB8-15A9-A5FC-A4AC586F90E4}"/>
              </a:ext>
            </a:extLst>
          </p:cNvPr>
          <p:cNvSpPr txBox="1"/>
          <p:nvPr/>
        </p:nvSpPr>
        <p:spPr>
          <a:xfrm>
            <a:off x="287396" y="3949119"/>
            <a:ext cx="2641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Take the most complex model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Train it 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Pray to the AI Gods.</a:t>
            </a:r>
            <a:endParaRPr lang="nl-BE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7FCA40-3784-6642-2EC3-2FCE7A71D918}"/>
              </a:ext>
            </a:extLst>
          </p:cNvPr>
          <p:cNvSpPr txBox="1"/>
          <p:nvPr/>
        </p:nvSpPr>
        <p:spPr>
          <a:xfrm>
            <a:off x="471631" y="2766609"/>
            <a:ext cx="2306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Inexperienced Data Scientist</a:t>
            </a:r>
            <a:endParaRPr lang="nl-BE" sz="1200">
              <a:solidFill>
                <a:srgbClr val="FF0000"/>
              </a:solidFill>
            </a:endParaRPr>
          </a:p>
        </p:txBody>
      </p:sp>
      <p:sp>
        <p:nvSpPr>
          <p:cNvPr id="4" name="Tekstvak 6">
            <a:extLst>
              <a:ext uri="{FF2B5EF4-FFF2-40B4-BE49-F238E27FC236}">
                <a16:creationId xmlns:a16="http://schemas.microsoft.com/office/drawing/2014/main" id="{6AA21E7B-B3E4-CF25-60C9-8D75A65CF983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Model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Selection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Pick </a:t>
            </a:r>
            <a:r>
              <a:rPr lang="nl-BE" sz="2000" b="1" err="1">
                <a:latin typeface="Poppins"/>
                <a:cs typeface="Poppins"/>
              </a:rPr>
              <a:t>your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Weapon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Carefully</a:t>
            </a:r>
            <a:endParaRPr lang="nl-BE" sz="2000" b="1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23474202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4714DAB1-2315-37AE-EC7D-04BA81AC1F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6" t="11363" r="26173"/>
          <a:stretch/>
        </p:blipFill>
        <p:spPr bwMode="auto">
          <a:xfrm>
            <a:off x="4547762" y="2682674"/>
            <a:ext cx="483362" cy="90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>
            <a:extLst>
              <a:ext uri="{FF2B5EF4-FFF2-40B4-BE49-F238E27FC236}">
                <a16:creationId xmlns:a16="http://schemas.microsoft.com/office/drawing/2014/main" id="{39C6BBD7-BA78-358C-1F75-850C83DF4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5" t="3657" r="7707" b="3657"/>
          <a:stretch/>
        </p:blipFill>
        <p:spPr bwMode="auto">
          <a:xfrm>
            <a:off x="990620" y="2714345"/>
            <a:ext cx="776385" cy="85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8D3EEC-45A0-2D6B-9082-DC5212E4BB23}"/>
              </a:ext>
            </a:extLst>
          </p:cNvPr>
          <p:cNvSpPr txBox="1"/>
          <p:nvPr/>
        </p:nvSpPr>
        <p:spPr>
          <a:xfrm>
            <a:off x="352569" y="2425297"/>
            <a:ext cx="23064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Inexperienced Data Scientist</a:t>
            </a:r>
            <a:endParaRPr lang="nl-BE" sz="12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A9F1-9831-5775-62F0-2AEDD9186FA3}"/>
              </a:ext>
            </a:extLst>
          </p:cNvPr>
          <p:cNvSpPr txBox="1"/>
          <p:nvPr/>
        </p:nvSpPr>
        <p:spPr>
          <a:xfrm>
            <a:off x="287396" y="3758619"/>
            <a:ext cx="2641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Take the most complex model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Train it 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400"/>
              <a:t>Pray to the AI Gods.</a:t>
            </a:r>
            <a:endParaRPr lang="nl-BE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E97224-C17C-C783-C0A1-962E4DC63759}"/>
              </a:ext>
            </a:extLst>
          </p:cNvPr>
          <p:cNvSpPr txBox="1"/>
          <p:nvPr/>
        </p:nvSpPr>
        <p:spPr>
          <a:xfrm>
            <a:off x="3888534" y="2420038"/>
            <a:ext cx="18722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FF0000"/>
                </a:solidFill>
              </a:rPr>
              <a:t>Experienced Data Scientist</a:t>
            </a:r>
            <a:endParaRPr lang="nl-BE" sz="1200">
              <a:solidFill>
                <a:srgbClr val="FF000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33D37B5-4AB9-2010-7C19-5CE527E6EDED}"/>
              </a:ext>
            </a:extLst>
          </p:cNvPr>
          <p:cNvSpPr/>
          <p:nvPr/>
        </p:nvSpPr>
        <p:spPr>
          <a:xfrm>
            <a:off x="3273412" y="3754630"/>
            <a:ext cx="996175" cy="4609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Understand the task</a:t>
            </a:r>
            <a:endParaRPr lang="nl-BE" sz="12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85DD4BA-CA34-1F88-99A1-49763AC0902B}"/>
              </a:ext>
            </a:extLst>
          </p:cNvPr>
          <p:cNvSpPr/>
          <p:nvPr/>
        </p:nvSpPr>
        <p:spPr>
          <a:xfrm>
            <a:off x="4572000" y="3754631"/>
            <a:ext cx="802885" cy="4609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Start Simple</a:t>
            </a:r>
            <a:endParaRPr lang="nl-BE" sz="120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F7CE7A-17B8-C4BF-2E8D-9ECEB866C61F}"/>
              </a:ext>
            </a:extLst>
          </p:cNvPr>
          <p:cNvSpPr/>
          <p:nvPr/>
        </p:nvSpPr>
        <p:spPr>
          <a:xfrm>
            <a:off x="5677298" y="3754631"/>
            <a:ext cx="802885" cy="4609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Evaluate</a:t>
            </a:r>
            <a:endParaRPr lang="nl-BE" sz="12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EB4CD7F-31B0-A382-D4DF-CC9370DE22C0}"/>
              </a:ext>
            </a:extLst>
          </p:cNvPr>
          <p:cNvSpPr/>
          <p:nvPr/>
        </p:nvSpPr>
        <p:spPr>
          <a:xfrm>
            <a:off x="6775339" y="3713089"/>
            <a:ext cx="1136215" cy="5538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Understand why the model failed</a:t>
            </a:r>
            <a:endParaRPr lang="nl-BE" sz="12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D782704-191C-9964-C3CE-6E78C399332C}"/>
              </a:ext>
            </a:extLst>
          </p:cNvPr>
          <p:cNvSpPr/>
          <p:nvPr/>
        </p:nvSpPr>
        <p:spPr>
          <a:xfrm>
            <a:off x="8182104" y="3754631"/>
            <a:ext cx="961896" cy="46091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/>
              <a:t>Increase complexity</a:t>
            </a:r>
            <a:endParaRPr lang="nl-BE" sz="120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6B4D4EC2-EA31-5883-680B-3DFDECF50F78}"/>
              </a:ext>
            </a:extLst>
          </p:cNvPr>
          <p:cNvSpPr/>
          <p:nvPr/>
        </p:nvSpPr>
        <p:spPr>
          <a:xfrm>
            <a:off x="6523608" y="3910360"/>
            <a:ext cx="220582" cy="1932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332FEBA-9091-C448-04F7-B4E2D6EB93B9}"/>
              </a:ext>
            </a:extLst>
          </p:cNvPr>
          <p:cNvSpPr/>
          <p:nvPr/>
        </p:nvSpPr>
        <p:spPr>
          <a:xfrm>
            <a:off x="7928210" y="3910361"/>
            <a:ext cx="220582" cy="1932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8F6245CB-3AF1-197C-3930-726CD6ED2E95}"/>
              </a:ext>
            </a:extLst>
          </p:cNvPr>
          <p:cNvSpPr/>
          <p:nvPr/>
        </p:nvSpPr>
        <p:spPr>
          <a:xfrm>
            <a:off x="5422782" y="3910361"/>
            <a:ext cx="220582" cy="1932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2249D38F-2FB1-CF6C-FF2A-3FF261F0FABC}"/>
              </a:ext>
            </a:extLst>
          </p:cNvPr>
          <p:cNvSpPr/>
          <p:nvPr/>
        </p:nvSpPr>
        <p:spPr>
          <a:xfrm>
            <a:off x="4303521" y="3910361"/>
            <a:ext cx="220582" cy="19328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F53C60B-9515-C5CF-E0AB-1C956AE87CB8}"/>
              </a:ext>
            </a:extLst>
          </p:cNvPr>
          <p:cNvSpPr/>
          <p:nvPr/>
        </p:nvSpPr>
        <p:spPr>
          <a:xfrm>
            <a:off x="5317970" y="4665143"/>
            <a:ext cx="1887293" cy="39401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Go for a beers</a:t>
            </a:r>
            <a:endParaRPr lang="nl-B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4334D8-ACA1-8666-923D-54E3BB008987}"/>
              </a:ext>
            </a:extLst>
          </p:cNvPr>
          <p:cNvSpPr txBox="1"/>
          <p:nvPr/>
        </p:nvSpPr>
        <p:spPr>
          <a:xfrm>
            <a:off x="5684032" y="3079470"/>
            <a:ext cx="2451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Agreed added value not reached </a:t>
            </a:r>
            <a:endParaRPr lang="nl-BE" sz="12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04E62AE-B686-CDA5-BF86-FD0890C06606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6647546" y="3356468"/>
            <a:ext cx="0" cy="5538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21C96B0-DFEB-F8A5-F250-1BB3381524B9}"/>
              </a:ext>
            </a:extLst>
          </p:cNvPr>
          <p:cNvCxnSpPr>
            <a:cxnSpLocks/>
          </p:cNvCxnSpPr>
          <p:nvPr/>
        </p:nvCxnSpPr>
        <p:spPr>
          <a:xfrm>
            <a:off x="6261617" y="4279749"/>
            <a:ext cx="0" cy="33313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FEF8177-C1A1-EF92-7435-382BA1966BD5}"/>
              </a:ext>
            </a:extLst>
          </p:cNvPr>
          <p:cNvSpPr txBox="1"/>
          <p:nvPr/>
        </p:nvSpPr>
        <p:spPr>
          <a:xfrm>
            <a:off x="4275976" y="4335889"/>
            <a:ext cx="2451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Agreed added value reached </a:t>
            </a:r>
            <a:endParaRPr lang="nl-BE" sz="1200"/>
          </a:p>
        </p:txBody>
      </p: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A21D08D5-5605-1887-F0B7-92509B398AFD}"/>
              </a:ext>
            </a:extLst>
          </p:cNvPr>
          <p:cNvCxnSpPr>
            <a:stCxn id="12" idx="0"/>
            <a:endCxn id="10" idx="0"/>
          </p:cNvCxnSpPr>
          <p:nvPr/>
        </p:nvCxnSpPr>
        <p:spPr>
          <a:xfrm rot="16200000" flipV="1">
            <a:off x="7370897" y="2462475"/>
            <a:ext cx="12700" cy="2584311"/>
          </a:xfrm>
          <a:prstGeom prst="curvedConnector3">
            <a:avLst>
              <a:gd name="adj1" fmla="val 180000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E88EABB-5A36-0784-5B53-21B9D204D71B}"/>
              </a:ext>
            </a:extLst>
          </p:cNvPr>
          <p:cNvSpPr txBox="1"/>
          <p:nvPr/>
        </p:nvSpPr>
        <p:spPr>
          <a:xfrm>
            <a:off x="101303" y="1263502"/>
            <a:ext cx="7585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Remember Feasibility?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There is a limit to how accurately we can predict!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So why use a Bazooka for an Ant?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2567A1E1-39EB-521B-11D3-8DDD4532E8E8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Model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Selection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>
                <a:latin typeface="Poppins"/>
                <a:cs typeface="Poppins"/>
              </a:rPr>
              <a:t>Pick </a:t>
            </a:r>
            <a:r>
              <a:rPr lang="nl-BE" sz="2000" b="1" err="1">
                <a:latin typeface="Poppins"/>
                <a:cs typeface="Poppins"/>
              </a:rPr>
              <a:t>your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Weapon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Carefully</a:t>
            </a:r>
            <a:endParaRPr lang="nl-BE" sz="2000" b="1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69282816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Model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Selection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Measuring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Added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Value</a:t>
            </a: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8D127627-78DD-22EC-445E-D6BE39F50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123" y="1019335"/>
            <a:ext cx="4002877" cy="3936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92DB43-E5F6-92A9-1495-1E7FD43DB836}"/>
              </a:ext>
            </a:extLst>
          </p:cNvPr>
          <p:cNvSpPr txBox="1"/>
          <p:nvPr/>
        </p:nvSpPr>
        <p:spPr>
          <a:xfrm>
            <a:off x="198124" y="1524000"/>
            <a:ext cx="4663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How much accuracy improvement is enough?</a:t>
            </a:r>
            <a:endParaRPr lang="nl-BE" b="1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17162C-B5E0-4B62-8AA0-2837127864E7}"/>
              </a:ext>
            </a:extLst>
          </p:cNvPr>
          <p:cNvSpPr txBox="1"/>
          <p:nvPr/>
        </p:nvSpPr>
        <p:spPr>
          <a:xfrm>
            <a:off x="143454" y="2182786"/>
            <a:ext cx="51868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Scenario 1:</a:t>
            </a:r>
          </a:p>
          <a:p>
            <a:r>
              <a:rPr lang="nl-BE" sz="1600"/>
              <a:t>Model A: 90% </a:t>
            </a:r>
            <a:r>
              <a:rPr lang="nl-BE" sz="1600" err="1"/>
              <a:t>accuracy</a:t>
            </a:r>
            <a:r>
              <a:rPr lang="nl-BE" sz="1600"/>
              <a:t>, </a:t>
            </a:r>
            <a:r>
              <a:rPr lang="nl-BE" sz="1600" err="1"/>
              <a:t>Cost</a:t>
            </a:r>
            <a:r>
              <a:rPr lang="nl-BE" sz="1600"/>
              <a:t> </a:t>
            </a:r>
            <a:r>
              <a:rPr lang="nl-BE" sz="1600" err="1"/>
              <a:t>to</a:t>
            </a:r>
            <a:r>
              <a:rPr lang="nl-BE" sz="1600"/>
              <a:t> run -&gt; 100.000</a:t>
            </a:r>
            <a:r>
              <a:rPr lang="el-GR" sz="1600"/>
              <a:t> €/</a:t>
            </a:r>
            <a:r>
              <a:rPr lang="en-US" sz="1600"/>
              <a:t>month</a:t>
            </a:r>
          </a:p>
          <a:p>
            <a:r>
              <a:rPr lang="en-US" sz="1600"/>
              <a:t>Model B: 80% accuracy, Cost to run-&gt; 2.000 </a:t>
            </a:r>
            <a:r>
              <a:rPr lang="el-GR" sz="1600"/>
              <a:t>€/ </a:t>
            </a:r>
            <a:r>
              <a:rPr lang="en-US" sz="1600"/>
              <a:t>month</a:t>
            </a:r>
          </a:p>
          <a:p>
            <a:r>
              <a:rPr lang="en-US" sz="1600"/>
              <a:t>Is a 10% increase worth 50x higher costs? (Usually) </a:t>
            </a:r>
            <a:r>
              <a:rPr lang="en-US" sz="160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4C81C7-019B-1C3E-898B-5303EBC67E91}"/>
              </a:ext>
            </a:extLst>
          </p:cNvPr>
          <p:cNvSpPr txBox="1"/>
          <p:nvPr/>
        </p:nvSpPr>
        <p:spPr>
          <a:xfrm>
            <a:off x="143453" y="3546525"/>
            <a:ext cx="51868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Scenario 2:</a:t>
            </a:r>
          </a:p>
          <a:p>
            <a:r>
              <a:rPr lang="nl-BE" sz="1600"/>
              <a:t>Model A: 85% </a:t>
            </a:r>
            <a:r>
              <a:rPr lang="nl-BE" sz="1600" err="1"/>
              <a:t>accuracy</a:t>
            </a:r>
            <a:r>
              <a:rPr lang="nl-BE" sz="1600"/>
              <a:t> </a:t>
            </a:r>
            <a:r>
              <a:rPr lang="nl-BE" sz="1600" err="1"/>
              <a:t>Cost</a:t>
            </a:r>
            <a:r>
              <a:rPr lang="nl-BE" sz="1600"/>
              <a:t> </a:t>
            </a:r>
            <a:r>
              <a:rPr lang="nl-BE" sz="1600" err="1"/>
              <a:t>to</a:t>
            </a:r>
            <a:r>
              <a:rPr lang="nl-BE" sz="1600"/>
              <a:t> run -&gt; 20.000</a:t>
            </a:r>
            <a:r>
              <a:rPr lang="el-GR" sz="1600"/>
              <a:t> €/</a:t>
            </a:r>
            <a:r>
              <a:rPr lang="en-US" sz="1600"/>
              <a:t>month</a:t>
            </a:r>
          </a:p>
          <a:p>
            <a:r>
              <a:rPr lang="en-US" sz="1600"/>
              <a:t>Model B: 84% accuracy, </a:t>
            </a:r>
            <a:r>
              <a:rPr lang="nl-BE" sz="1600" err="1"/>
              <a:t>Cost</a:t>
            </a:r>
            <a:r>
              <a:rPr lang="nl-BE" sz="1600"/>
              <a:t> </a:t>
            </a:r>
            <a:r>
              <a:rPr lang="nl-BE" sz="1600" err="1"/>
              <a:t>to</a:t>
            </a:r>
            <a:r>
              <a:rPr lang="nl-BE" sz="1600"/>
              <a:t> run -&gt; </a:t>
            </a:r>
            <a:r>
              <a:rPr lang="en-US" sz="1600"/>
              <a:t>10.000 </a:t>
            </a:r>
            <a:r>
              <a:rPr lang="el-GR" sz="1600"/>
              <a:t>€/ </a:t>
            </a:r>
            <a:r>
              <a:rPr lang="en-US" sz="1600"/>
              <a:t>month</a:t>
            </a:r>
          </a:p>
          <a:p>
            <a:r>
              <a:rPr lang="en-US" sz="1600"/>
              <a:t>Is a 1% improvement worth 2x higher costs? (Usually) </a:t>
            </a:r>
            <a:r>
              <a:rPr lang="en-US" sz="1600">
                <a:solidFill>
                  <a:srgbClr val="FF0000"/>
                </a:solidFill>
              </a:rPr>
              <a:t>Yes!</a:t>
            </a:r>
            <a:endParaRPr lang="nl-BE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74215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AA57E680-4FBF-6670-F0AC-3AB85342AFD3}"/>
              </a:ext>
            </a:extLst>
          </p:cNvPr>
          <p:cNvSpPr txBox="1"/>
          <p:nvPr/>
        </p:nvSpPr>
        <p:spPr>
          <a:xfrm>
            <a:off x="529873" y="2511624"/>
            <a:ext cx="3688830" cy="163121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A (Brief)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Introduction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to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 AI.</a:t>
            </a:r>
          </a:p>
          <a:p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Applying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 AI in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practice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.</a:t>
            </a:r>
          </a:p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Lets talk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Forecasting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!</a:t>
            </a:r>
          </a:p>
          <a:p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Model </a:t>
            </a:r>
            <a:r>
              <a:rPr lang="nl-BE" sz="2000" b="1" err="1">
                <a:solidFill>
                  <a:srgbClr val="D9D9D9"/>
                </a:solidFill>
                <a:latin typeface="Poppins"/>
                <a:cs typeface="Poppins"/>
              </a:rPr>
              <a:t>Selection</a:t>
            </a:r>
            <a:r>
              <a:rPr lang="nl-BE" sz="2000" b="1">
                <a:solidFill>
                  <a:srgbClr val="D9D9D9"/>
                </a:solidFill>
                <a:latin typeface="Poppins"/>
                <a:cs typeface="Poppins"/>
              </a:rPr>
              <a:t>.</a:t>
            </a:r>
          </a:p>
          <a:p>
            <a:r>
              <a:rPr lang="nl-BE" sz="2000" b="1" err="1">
                <a:solidFill>
                  <a:srgbClr val="FF0000"/>
                </a:solidFill>
                <a:latin typeface="Poppins"/>
                <a:cs typeface="Poppins"/>
              </a:rPr>
              <a:t>Takeaways</a:t>
            </a:r>
            <a:r>
              <a:rPr lang="nl-BE" sz="2000" b="1">
                <a:solidFill>
                  <a:srgbClr val="FF0000"/>
                </a:solidFill>
                <a:latin typeface="Poppins"/>
                <a:cs typeface="Poppins"/>
              </a:rPr>
              <a:t>!</a:t>
            </a:r>
          </a:p>
        </p:txBody>
      </p:sp>
      <p:sp>
        <p:nvSpPr>
          <p:cNvPr id="3" name="Tekstvak 5">
            <a:extLst>
              <a:ext uri="{FF2B5EF4-FFF2-40B4-BE49-F238E27FC236}">
                <a16:creationId xmlns:a16="http://schemas.microsoft.com/office/drawing/2014/main" id="{6BE9892F-30BC-4BC0-4D51-10CD887185A4}"/>
              </a:ext>
            </a:extLst>
          </p:cNvPr>
          <p:cNvSpPr txBox="1"/>
          <p:nvPr/>
        </p:nvSpPr>
        <p:spPr>
          <a:xfrm>
            <a:off x="529873" y="563231"/>
            <a:ext cx="8897562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Workshop!</a:t>
            </a:r>
          </a:p>
          <a:p>
            <a:pPr>
              <a:defRPr/>
            </a:pPr>
            <a:r>
              <a:rPr lang="nl-BE" sz="36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Agenda!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FDB95D2-BCB4-4507-AE42-05784233FB8A}"/>
              </a:ext>
            </a:extLst>
          </p:cNvPr>
          <p:cNvCxnSpPr>
            <a:cxnSpLocks/>
          </p:cNvCxnSpPr>
          <p:nvPr/>
        </p:nvCxnSpPr>
        <p:spPr>
          <a:xfrm>
            <a:off x="647700" y="2217420"/>
            <a:ext cx="8054340" cy="0"/>
          </a:xfrm>
          <a:prstGeom prst="line">
            <a:avLst/>
          </a:prstGeom>
          <a:ln>
            <a:solidFill>
              <a:schemeClr val="bg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92141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Takeaways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!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Pittfalls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&amp;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Suggestions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092429D-FF7C-9945-010D-4A9BE861A0FA}"/>
              </a:ext>
            </a:extLst>
          </p:cNvPr>
          <p:cNvSpPr txBox="1"/>
          <p:nvPr/>
        </p:nvSpPr>
        <p:spPr>
          <a:xfrm>
            <a:off x="198124" y="1462514"/>
            <a:ext cx="9032585" cy="33733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(Unfortunately) there is no alternative for forecasting.</a:t>
            </a:r>
            <a:endParaRPr lang="en-US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You can't achieve unlimited accuracy.</a:t>
            </a:r>
            <a:endParaRPr lang="en-US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No bad forecasts, bad forecasting practices.</a:t>
            </a:r>
            <a:endParaRPr lang="en-US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Decision makers across functions should be aligned </a:t>
            </a:r>
            <a:r>
              <a:rPr lang="en-US">
                <a:solidFill>
                  <a:srgbClr val="FF0000"/>
                </a:solidFill>
              </a:rPr>
              <a:t>(Scoping is key!)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Watch out for human biases in forecast corrections </a:t>
            </a:r>
            <a:r>
              <a:rPr lang="en-US">
                <a:solidFill>
                  <a:srgbClr val="FF0000"/>
                </a:solidFill>
              </a:rPr>
              <a:t>(Remember Mark, the sales manager)</a:t>
            </a:r>
            <a:endParaRPr lang="en-US">
              <a:solidFill>
                <a:srgbClr val="FF0000"/>
              </a:solidFill>
              <a:ea typeface="Calibri"/>
              <a:cs typeface="Calibri"/>
            </a:endParaRPr>
          </a:p>
          <a:p>
            <a:pPr marL="742950" lvl="1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Humans can improve forecasts by adding extra knowledge.</a:t>
            </a:r>
            <a:endParaRPr lang="en-US">
              <a:ea typeface="Calibri"/>
              <a:cs typeface="Calibri"/>
            </a:endParaRPr>
          </a:p>
          <a:p>
            <a:pPr marL="742950" lvl="1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They can also worsen them by adding their biases.</a:t>
            </a:r>
            <a:endParaRPr lang="en-US">
              <a:ea typeface="Calibri"/>
              <a:cs typeface="Calibri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/>
              <a:t>Trusting the forecast of a complex model takes time and effort.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319472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6091EC5F-8B06-3747-B2CC-CD67AAEA82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7616" y="5524500"/>
            <a:ext cx="936592" cy="93659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C6369440-2710-414A-BF8C-97A09F4B8DCE}"/>
              </a:ext>
            </a:extLst>
          </p:cNvPr>
          <p:cNvSpPr txBox="1"/>
          <p:nvPr/>
        </p:nvSpPr>
        <p:spPr>
          <a:xfrm>
            <a:off x="3204493" y="1713851"/>
            <a:ext cx="3165827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Break!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AFE852-C824-4741-87D8-AEEC5AE6AB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2861" y="4142840"/>
            <a:ext cx="1165350" cy="116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9336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/>
                <a:cs typeface="Poppins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/>
                <a:cs typeface="Poppins"/>
              </a:rPr>
              <a:t>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/>
                <a:cs typeface="Poppins"/>
              </a:rPr>
              <a:t>Two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Key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Questions</a:t>
            </a:r>
            <a:r>
              <a:rPr lang="nl-BE" sz="2000" b="1">
                <a:latin typeface="Poppins"/>
                <a:cs typeface="Poppins"/>
              </a:rPr>
              <a:t> on Data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B0FF95-8B53-98EB-D45F-4B434911289A}"/>
              </a:ext>
            </a:extLst>
          </p:cNvPr>
          <p:cNvSpPr txBox="1"/>
          <p:nvPr/>
        </p:nvSpPr>
        <p:spPr>
          <a:xfrm>
            <a:off x="79175" y="1557348"/>
            <a:ext cx="8150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b="1">
                <a:solidFill>
                  <a:srgbClr val="FF0000"/>
                </a:solidFill>
              </a:rPr>
              <a:t>How </a:t>
            </a:r>
            <a:r>
              <a:rPr lang="nl-BE" sz="1600" b="1" err="1">
                <a:solidFill>
                  <a:srgbClr val="FF0000"/>
                </a:solidFill>
              </a:rPr>
              <a:t>much</a:t>
            </a:r>
            <a:r>
              <a:rPr lang="nl-BE" sz="1600" b="1">
                <a:solidFill>
                  <a:srgbClr val="FF0000"/>
                </a:solidFill>
              </a:rPr>
              <a:t> data is </a:t>
            </a:r>
            <a:r>
              <a:rPr lang="nl-BE" sz="1600" b="1" err="1">
                <a:solidFill>
                  <a:srgbClr val="FF0000"/>
                </a:solidFill>
              </a:rPr>
              <a:t>enough</a:t>
            </a:r>
            <a:r>
              <a:rPr lang="nl-BE" sz="1600" b="1">
                <a:solidFill>
                  <a:srgbClr val="FF0000"/>
                </a:solidFill>
              </a:rPr>
              <a:t> data?</a:t>
            </a:r>
            <a:r>
              <a:rPr lang="nl-BE" sz="1600" b="1"/>
              <a:t> </a:t>
            </a:r>
          </a:p>
          <a:p>
            <a:r>
              <a:rPr lang="nl-BE" sz="1600"/>
              <a:t>Depends!</a:t>
            </a:r>
          </a:p>
          <a:p>
            <a:r>
              <a:rPr lang="nl-BE" sz="1600" err="1"/>
              <a:t>Example</a:t>
            </a:r>
            <a:r>
              <a:rPr lang="nl-BE" sz="1600"/>
              <a:t>: </a:t>
            </a:r>
            <a:r>
              <a:rPr lang="nl-BE" sz="1600" err="1"/>
              <a:t>If</a:t>
            </a:r>
            <a:r>
              <a:rPr lang="nl-BE" sz="1600"/>
              <a:t> </a:t>
            </a:r>
            <a:r>
              <a:rPr lang="nl-BE" sz="1600" err="1"/>
              <a:t>your</a:t>
            </a:r>
            <a:r>
              <a:rPr lang="nl-BE" sz="1600"/>
              <a:t> data has </a:t>
            </a:r>
            <a:r>
              <a:rPr lang="nl-BE" sz="1600" err="1"/>
              <a:t>seasonal</a:t>
            </a:r>
            <a:r>
              <a:rPr lang="nl-BE" sz="1600"/>
              <a:t> </a:t>
            </a:r>
            <a:r>
              <a:rPr lang="nl-BE" sz="1600" err="1"/>
              <a:t>variations</a:t>
            </a:r>
            <a:r>
              <a:rPr lang="nl-BE" sz="1600"/>
              <a:t>, multiple </a:t>
            </a:r>
            <a:r>
              <a:rPr lang="nl-BE" sz="1600" err="1"/>
              <a:t>seasonal</a:t>
            </a:r>
            <a:r>
              <a:rPr lang="nl-BE" sz="1600"/>
              <a:t> </a:t>
            </a:r>
            <a:r>
              <a:rPr lang="nl-BE" sz="1600" err="1"/>
              <a:t>circles</a:t>
            </a:r>
            <a:r>
              <a:rPr lang="nl-BE" sz="1600"/>
              <a:t> are </a:t>
            </a:r>
            <a:r>
              <a:rPr lang="nl-BE" sz="1600" err="1"/>
              <a:t>needed</a:t>
            </a:r>
            <a:endParaRPr lang="nl-BE" sz="1600"/>
          </a:p>
        </p:txBody>
      </p:sp>
    </p:spTree>
    <p:extLst>
      <p:ext uri="{BB962C8B-B14F-4D97-AF65-F5344CB8AC3E}">
        <p14:creationId xmlns:p14="http://schemas.microsoft.com/office/powerpoint/2010/main" val="51990792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Applying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 AI in </a:t>
            </a:r>
            <a:r>
              <a:rPr lang="nl-BE" sz="1500" b="1" err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Practise</a:t>
            </a:r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. </a:t>
            </a:r>
          </a:p>
          <a:p>
            <a:r>
              <a:rPr lang="nl-BE" sz="2000" b="1" err="1">
                <a:latin typeface="Poppins"/>
                <a:cs typeface="Poppins"/>
              </a:rPr>
              <a:t>Two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Key</a:t>
            </a:r>
            <a:r>
              <a:rPr lang="nl-BE" sz="2000" b="1">
                <a:latin typeface="Poppins"/>
                <a:cs typeface="Poppins"/>
              </a:rPr>
              <a:t> </a:t>
            </a:r>
            <a:r>
              <a:rPr lang="nl-BE" sz="2000" b="1" err="1">
                <a:latin typeface="Poppins"/>
                <a:cs typeface="Poppins"/>
              </a:rPr>
              <a:t>Questions</a:t>
            </a:r>
            <a:r>
              <a:rPr lang="nl-BE" sz="2000" b="1">
                <a:latin typeface="Poppins"/>
                <a:cs typeface="Poppins"/>
              </a:rPr>
              <a:t> on Data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B0FF95-8B53-98EB-D45F-4B434911289A}"/>
              </a:ext>
            </a:extLst>
          </p:cNvPr>
          <p:cNvSpPr txBox="1"/>
          <p:nvPr/>
        </p:nvSpPr>
        <p:spPr>
          <a:xfrm>
            <a:off x="79175" y="1557348"/>
            <a:ext cx="81504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b="1">
                <a:solidFill>
                  <a:srgbClr val="FF0000"/>
                </a:solidFill>
              </a:rPr>
              <a:t>How </a:t>
            </a:r>
            <a:r>
              <a:rPr lang="nl-BE" sz="1600" b="1" err="1">
                <a:solidFill>
                  <a:srgbClr val="FF0000"/>
                </a:solidFill>
              </a:rPr>
              <a:t>much</a:t>
            </a:r>
            <a:r>
              <a:rPr lang="nl-BE" sz="1600" b="1">
                <a:solidFill>
                  <a:srgbClr val="FF0000"/>
                </a:solidFill>
              </a:rPr>
              <a:t> data is </a:t>
            </a:r>
            <a:r>
              <a:rPr lang="nl-BE" sz="1600" b="1" err="1">
                <a:solidFill>
                  <a:srgbClr val="FF0000"/>
                </a:solidFill>
              </a:rPr>
              <a:t>enough</a:t>
            </a:r>
            <a:r>
              <a:rPr lang="nl-BE" sz="1600" b="1">
                <a:solidFill>
                  <a:srgbClr val="FF0000"/>
                </a:solidFill>
              </a:rPr>
              <a:t> data?</a:t>
            </a:r>
            <a:r>
              <a:rPr lang="nl-BE" sz="1600" b="1"/>
              <a:t> </a:t>
            </a:r>
          </a:p>
          <a:p>
            <a:r>
              <a:rPr lang="nl-BE" sz="1600"/>
              <a:t>Depends!</a:t>
            </a:r>
          </a:p>
          <a:p>
            <a:r>
              <a:rPr lang="nl-BE" sz="1600" err="1"/>
              <a:t>Example</a:t>
            </a:r>
            <a:r>
              <a:rPr lang="nl-BE" sz="1600"/>
              <a:t>: </a:t>
            </a:r>
            <a:r>
              <a:rPr lang="nl-BE" sz="1600" err="1"/>
              <a:t>If</a:t>
            </a:r>
            <a:r>
              <a:rPr lang="nl-BE" sz="1600"/>
              <a:t> </a:t>
            </a:r>
            <a:r>
              <a:rPr lang="nl-BE" sz="1600" err="1"/>
              <a:t>your</a:t>
            </a:r>
            <a:r>
              <a:rPr lang="nl-BE" sz="1600"/>
              <a:t> data has </a:t>
            </a:r>
            <a:r>
              <a:rPr lang="nl-BE" sz="1600" err="1"/>
              <a:t>seasonal</a:t>
            </a:r>
            <a:r>
              <a:rPr lang="nl-BE" sz="1600"/>
              <a:t> </a:t>
            </a:r>
            <a:r>
              <a:rPr lang="nl-BE" sz="1600" err="1"/>
              <a:t>variations</a:t>
            </a:r>
            <a:r>
              <a:rPr lang="nl-BE" sz="1600"/>
              <a:t>, multiple </a:t>
            </a:r>
            <a:r>
              <a:rPr lang="nl-BE" sz="1600" err="1"/>
              <a:t>seasonal</a:t>
            </a:r>
            <a:r>
              <a:rPr lang="nl-BE" sz="1600"/>
              <a:t> </a:t>
            </a:r>
            <a:r>
              <a:rPr lang="nl-BE" sz="1600" err="1"/>
              <a:t>circles</a:t>
            </a:r>
            <a:r>
              <a:rPr lang="nl-BE" sz="1600"/>
              <a:t> are </a:t>
            </a:r>
            <a:r>
              <a:rPr lang="nl-BE" sz="1600" err="1"/>
              <a:t>needed</a:t>
            </a:r>
            <a:endParaRPr lang="nl-BE" sz="16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49367B-7AC5-F7F2-93D3-BD799F71F7C3}"/>
              </a:ext>
            </a:extLst>
          </p:cNvPr>
          <p:cNvSpPr txBox="1"/>
          <p:nvPr/>
        </p:nvSpPr>
        <p:spPr>
          <a:xfrm>
            <a:off x="79176" y="2701628"/>
            <a:ext cx="8150421" cy="2023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600" b="1" err="1">
                <a:solidFill>
                  <a:srgbClr val="FF0000"/>
                </a:solidFill>
              </a:rPr>
              <a:t>What</a:t>
            </a:r>
            <a:r>
              <a:rPr lang="nl-BE" sz="1600" b="1">
                <a:solidFill>
                  <a:srgbClr val="FF0000"/>
                </a:solidFill>
              </a:rPr>
              <a:t> is high </a:t>
            </a:r>
            <a:r>
              <a:rPr lang="nl-BE" sz="1600" b="1" err="1">
                <a:solidFill>
                  <a:srgbClr val="FF0000"/>
                </a:solidFill>
              </a:rPr>
              <a:t>quality</a:t>
            </a:r>
            <a:r>
              <a:rPr lang="nl-BE" sz="1600" b="1">
                <a:solidFill>
                  <a:srgbClr val="FF0000"/>
                </a:solidFill>
              </a:rPr>
              <a:t> data?</a:t>
            </a:r>
          </a:p>
          <a:p>
            <a:endParaRPr lang="nl-BE" sz="1600"/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BE" sz="1600"/>
              <a:t>Relevant -&gt; Data </a:t>
            </a:r>
            <a:r>
              <a:rPr lang="nl-BE" sz="1600" err="1"/>
              <a:t>should</a:t>
            </a:r>
            <a:r>
              <a:rPr lang="nl-BE" sz="1600"/>
              <a:t> match </a:t>
            </a:r>
            <a:r>
              <a:rPr lang="nl-BE" sz="1600" err="1"/>
              <a:t>the</a:t>
            </a:r>
            <a:r>
              <a:rPr lang="nl-BE" sz="1600"/>
              <a:t> domain of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task</a:t>
            </a:r>
            <a:r>
              <a:rPr lang="nl-BE" sz="1600"/>
              <a:t>.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BE" sz="1600" err="1"/>
              <a:t>Representitive</a:t>
            </a:r>
            <a:r>
              <a:rPr lang="nl-BE" sz="1600"/>
              <a:t> -&gt; Data </a:t>
            </a:r>
            <a:r>
              <a:rPr lang="nl-BE" sz="1600" err="1"/>
              <a:t>should</a:t>
            </a:r>
            <a:r>
              <a:rPr lang="nl-BE" sz="1600"/>
              <a:t> </a:t>
            </a:r>
            <a:r>
              <a:rPr lang="nl-BE" sz="1600" err="1"/>
              <a:t>reflect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diversity</a:t>
            </a:r>
            <a:r>
              <a:rPr lang="nl-BE" sz="1600"/>
              <a:t> </a:t>
            </a:r>
            <a:r>
              <a:rPr lang="nl-BE" sz="1600" err="1"/>
              <a:t>and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variability</a:t>
            </a:r>
            <a:r>
              <a:rPr lang="nl-BE" sz="1600"/>
              <a:t> of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task</a:t>
            </a:r>
            <a:r>
              <a:rPr lang="nl-BE" sz="1600"/>
              <a:t>.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BE" sz="1600" err="1"/>
              <a:t>Reliable</a:t>
            </a:r>
            <a:r>
              <a:rPr lang="nl-BE" sz="1600"/>
              <a:t> -&gt; Data </a:t>
            </a:r>
            <a:r>
              <a:rPr lang="nl-BE" sz="1600" err="1"/>
              <a:t>should</a:t>
            </a:r>
            <a:r>
              <a:rPr lang="nl-BE" sz="1600"/>
              <a:t> </a:t>
            </a:r>
            <a:r>
              <a:rPr lang="nl-BE" sz="1600" err="1"/>
              <a:t>be</a:t>
            </a:r>
            <a:r>
              <a:rPr lang="nl-BE" sz="1600"/>
              <a:t> accurate, consistent </a:t>
            </a:r>
            <a:r>
              <a:rPr lang="nl-BE" sz="1600" err="1"/>
              <a:t>and</a:t>
            </a:r>
            <a:r>
              <a:rPr lang="nl-BE" sz="1600"/>
              <a:t> complete.</a:t>
            </a:r>
          </a:p>
          <a:p>
            <a:pPr marL="171450" indent="-171450">
              <a:lnSpc>
                <a:spcPct val="150000"/>
              </a:lnSpc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nl-BE" sz="1600" err="1"/>
              <a:t>Responsible</a:t>
            </a:r>
            <a:r>
              <a:rPr lang="nl-BE" sz="1600"/>
              <a:t> -&gt; Data </a:t>
            </a:r>
            <a:r>
              <a:rPr lang="nl-BE" sz="1600" err="1"/>
              <a:t>should</a:t>
            </a:r>
            <a:r>
              <a:rPr lang="nl-BE" sz="1600"/>
              <a:t> </a:t>
            </a:r>
            <a:r>
              <a:rPr lang="nl-BE" sz="1600" err="1"/>
              <a:t>be</a:t>
            </a:r>
            <a:r>
              <a:rPr lang="nl-BE" sz="1600"/>
              <a:t> </a:t>
            </a:r>
            <a:r>
              <a:rPr lang="nl-BE" sz="1600" err="1"/>
              <a:t>ethical</a:t>
            </a:r>
            <a:r>
              <a:rPr lang="nl-BE" sz="1600"/>
              <a:t>, </a:t>
            </a:r>
            <a:r>
              <a:rPr lang="nl-BE" sz="1600" err="1"/>
              <a:t>legal</a:t>
            </a:r>
            <a:r>
              <a:rPr lang="nl-BE" sz="1600"/>
              <a:t> </a:t>
            </a:r>
            <a:r>
              <a:rPr lang="nl-BE" sz="1600" err="1"/>
              <a:t>and</a:t>
            </a:r>
            <a:r>
              <a:rPr lang="nl-BE" sz="1600"/>
              <a:t> </a:t>
            </a:r>
            <a:r>
              <a:rPr lang="nl-BE" sz="1600" err="1"/>
              <a:t>respectfull</a:t>
            </a:r>
            <a:r>
              <a:rPr lang="nl-BE" sz="1600"/>
              <a:t> of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rights</a:t>
            </a:r>
            <a:r>
              <a:rPr lang="nl-BE" sz="1600"/>
              <a:t> </a:t>
            </a:r>
            <a:r>
              <a:rPr lang="nl-BE" sz="1600" err="1"/>
              <a:t>and</a:t>
            </a:r>
            <a:r>
              <a:rPr lang="nl-BE" sz="1600"/>
              <a:t> </a:t>
            </a:r>
            <a:r>
              <a:rPr lang="nl-BE" sz="1600" err="1"/>
              <a:t>interests</a:t>
            </a:r>
            <a:r>
              <a:rPr lang="nl-BE" sz="160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910481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F7DA0DF-26AD-E148-6A19-83E72EA868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125" y="1466735"/>
            <a:ext cx="9350477" cy="530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b="1">
                <a:solidFill>
                  <a:srgbClr val="FF0000"/>
                </a:solidFill>
              </a:rPr>
              <a:t>“Planning is bringing the future into the present so you can do something about it now”</a:t>
            </a:r>
            <a:endParaRPr lang="nl-BE" sz="1600" b="1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19081E-6472-145A-5B1E-BAD9D9CBFE42}"/>
              </a:ext>
            </a:extLst>
          </p:cNvPr>
          <p:cNvSpPr txBox="1"/>
          <p:nvPr/>
        </p:nvSpPr>
        <p:spPr>
          <a:xfrm>
            <a:off x="198125" y="1950983"/>
            <a:ext cx="7414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We want to predict the future in order to act now!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Every decision under uncertainty requires a forecast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To formalize: Forecasting is a tool to support decision making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26E7FEE-2DFF-68A6-E593-D26726A7F413}"/>
              </a:ext>
            </a:extLst>
          </p:cNvPr>
          <p:cNvSpPr txBox="1"/>
          <p:nvPr/>
        </p:nvSpPr>
        <p:spPr>
          <a:xfrm>
            <a:off x="748450" y="3174773"/>
            <a:ext cx="12859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Formally:</a:t>
            </a:r>
          </a:p>
        </p:txBody>
      </p:sp>
      <p:pic>
        <p:nvPicPr>
          <p:cNvPr id="13" name="Picture 2" descr="Δεν υπάρχει διαθέσιμη περιγραφή.">
            <a:extLst>
              <a:ext uri="{FF2B5EF4-FFF2-40B4-BE49-F238E27FC236}">
                <a16:creationId xmlns:a16="http://schemas.microsoft.com/office/drawing/2014/main" id="{9D9F7340-50DF-D4F4-AD04-7C2417248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010" y="3183493"/>
            <a:ext cx="3999496" cy="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A53858D-8F71-05C4-992B-2F45449A40A1}"/>
              </a:ext>
            </a:extLst>
          </p:cNvPr>
          <p:cNvSpPr txBox="1"/>
          <p:nvPr/>
        </p:nvSpPr>
        <p:spPr>
          <a:xfrm>
            <a:off x="1841987" y="3360972"/>
            <a:ext cx="55324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rgbClr val="FF0000"/>
                </a:solidFill>
              </a:rPr>
              <a:t>Find best action </a:t>
            </a:r>
            <a:r>
              <a:rPr lang="el-GR" sz="1100">
                <a:solidFill>
                  <a:srgbClr val="FF0000"/>
                </a:solidFill>
              </a:rPr>
              <a:t>α </a:t>
            </a:r>
            <a:r>
              <a:rPr lang="en-US" sz="1100">
                <a:solidFill>
                  <a:srgbClr val="FF0000"/>
                </a:solidFill>
              </a:rPr>
              <a:t>that minimizes the expected cost depending on the action and the forecast</a:t>
            </a:r>
          </a:p>
        </p:txBody>
      </p:sp>
      <p:sp>
        <p:nvSpPr>
          <p:cNvPr id="2" name="Tekstvak 6">
            <a:extLst>
              <a:ext uri="{FF2B5EF4-FFF2-40B4-BE49-F238E27FC236}">
                <a16:creationId xmlns:a16="http://schemas.microsoft.com/office/drawing/2014/main" id="{DF1194E6-4DA0-B63D-7F90-586D6DDAD857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is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the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Point of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Forecasting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3293381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Improving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our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Practises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5122" name="Picture 2" descr="Standing 36 Roulette Spinner Wheel | Spinning Designs">
            <a:extLst>
              <a:ext uri="{FF2B5EF4-FFF2-40B4-BE49-F238E27FC236}">
                <a16:creationId xmlns:a16="http://schemas.microsoft.com/office/drawing/2014/main" id="{1E53FDFD-6D1C-C4D3-4236-89C66D84B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1441939"/>
            <a:ext cx="1165350" cy="137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987995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Improving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our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Practises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5122" name="Picture 2" descr="Standing 36 Roulette Spinner Wheel | Spinning Designs">
            <a:extLst>
              <a:ext uri="{FF2B5EF4-FFF2-40B4-BE49-F238E27FC236}">
                <a16:creationId xmlns:a16="http://schemas.microsoft.com/office/drawing/2014/main" id="{1E53FDFD-6D1C-C4D3-4236-89C66D84B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1441939"/>
            <a:ext cx="1165350" cy="137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5" name="Add-in 4">
                <a:extLst>
                  <a:ext uri="{FF2B5EF4-FFF2-40B4-BE49-F238E27FC236}">
                    <a16:creationId xmlns:a16="http://schemas.microsoft.com/office/drawing/2014/main" id="{6AFEDBA8-F083-5CDC-16D4-57BB479F914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2148468" y="1382751"/>
              <a:ext cx="6672611" cy="347434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5" name="Add-in 4">
                <a:extLst>
                  <a:ext uri="{FF2B5EF4-FFF2-40B4-BE49-F238E27FC236}">
                    <a16:creationId xmlns:a16="http://schemas.microsoft.com/office/drawing/2014/main" id="{6AFEDBA8-F083-5CDC-16D4-57BB479F914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48468" y="1382751"/>
                <a:ext cx="6672611" cy="347434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52305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Improving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our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Practises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5122" name="Picture 2" descr="Standing 36 Roulette Spinner Wheel | Spinning Designs">
            <a:extLst>
              <a:ext uri="{FF2B5EF4-FFF2-40B4-BE49-F238E27FC236}">
                <a16:creationId xmlns:a16="http://schemas.microsoft.com/office/drawing/2014/main" id="{1E53FDFD-6D1C-C4D3-4236-89C66D84B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1441939"/>
            <a:ext cx="1165350" cy="137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B49F60-29D8-4EFC-EF15-B61F0D4975EB}"/>
              </a:ext>
            </a:extLst>
          </p:cNvPr>
          <p:cNvSpPr txBox="1"/>
          <p:nvPr/>
        </p:nvSpPr>
        <p:spPr>
          <a:xfrm>
            <a:off x="2584612" y="1835798"/>
            <a:ext cx="542196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/>
              <a:t>Betting constantly on #20 and losing </a:t>
            </a:r>
            <a:r>
              <a:rPr lang="en-US" sz="1600">
                <a:solidFill>
                  <a:srgbClr val="FF0000"/>
                </a:solidFill>
              </a:rPr>
              <a:t>is not a bad choice</a:t>
            </a:r>
          </a:p>
          <a:p>
            <a:r>
              <a:rPr lang="en-US" sz="1600"/>
              <a:t>Betting constantly on #20 and winning </a:t>
            </a:r>
            <a:r>
              <a:rPr lang="en-US" sz="1600">
                <a:solidFill>
                  <a:srgbClr val="FF0000"/>
                </a:solidFill>
              </a:rPr>
              <a:t>is not a good choice</a:t>
            </a:r>
            <a:endParaRPr lang="nl-BE" sz="160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D78AC83-7629-759A-F019-1B79D068753C}"/>
              </a:ext>
            </a:extLst>
          </p:cNvPr>
          <p:cNvCxnSpPr>
            <a:cxnSpLocks/>
          </p:cNvCxnSpPr>
          <p:nvPr/>
        </p:nvCxnSpPr>
        <p:spPr>
          <a:xfrm flipV="1">
            <a:off x="1463392" y="2128186"/>
            <a:ext cx="102130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461551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Improving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our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Practises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5122" name="Picture 2" descr="Standing 36 Roulette Spinner Wheel | Spinning Designs">
            <a:extLst>
              <a:ext uri="{FF2B5EF4-FFF2-40B4-BE49-F238E27FC236}">
                <a16:creationId xmlns:a16="http://schemas.microsoft.com/office/drawing/2014/main" id="{1E53FDFD-6D1C-C4D3-4236-89C66D84B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5" y="1441939"/>
            <a:ext cx="1165350" cy="137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D78AC83-7629-759A-F019-1B79D068753C}"/>
              </a:ext>
            </a:extLst>
          </p:cNvPr>
          <p:cNvCxnSpPr>
            <a:cxnSpLocks/>
          </p:cNvCxnSpPr>
          <p:nvPr/>
        </p:nvCxnSpPr>
        <p:spPr>
          <a:xfrm flipV="1">
            <a:off x="1463392" y="2128186"/>
            <a:ext cx="102130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07A39DA-4FB4-FB67-A188-B90274A64E3E}"/>
              </a:ext>
            </a:extLst>
          </p:cNvPr>
          <p:cNvSpPr txBox="1"/>
          <p:nvPr/>
        </p:nvSpPr>
        <p:spPr>
          <a:xfrm>
            <a:off x="198125" y="3155855"/>
            <a:ext cx="6549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1. Collect as much relevant information as possible.</a:t>
            </a:r>
          </a:p>
          <a:p>
            <a:r>
              <a:rPr lang="nl-BE" sz="1600" err="1"/>
              <a:t>If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process</a:t>
            </a:r>
            <a:r>
              <a:rPr lang="nl-BE" sz="1600"/>
              <a:t> is </a:t>
            </a:r>
            <a:r>
              <a:rPr lang="nl-BE" sz="1600" err="1"/>
              <a:t>good</a:t>
            </a:r>
            <a:r>
              <a:rPr lang="nl-BE" sz="1600"/>
              <a:t> </a:t>
            </a:r>
            <a:r>
              <a:rPr lang="nl-BE" sz="1600" err="1"/>
              <a:t>and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forecast is </a:t>
            </a:r>
            <a:r>
              <a:rPr lang="nl-BE" sz="1600" err="1"/>
              <a:t>not</a:t>
            </a:r>
            <a:r>
              <a:rPr lang="nl-BE" sz="1600"/>
              <a:t> accurate =&gt; Bad Luck</a:t>
            </a:r>
          </a:p>
          <a:p>
            <a:r>
              <a:rPr lang="nl-BE" sz="1600" err="1"/>
              <a:t>If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process</a:t>
            </a:r>
            <a:r>
              <a:rPr lang="nl-BE" sz="1600"/>
              <a:t> is bad </a:t>
            </a:r>
            <a:r>
              <a:rPr lang="nl-BE" sz="1600" err="1"/>
              <a:t>and</a:t>
            </a:r>
            <a:r>
              <a:rPr lang="nl-BE" sz="1600"/>
              <a:t> </a:t>
            </a:r>
            <a:r>
              <a:rPr lang="nl-BE" sz="1600" err="1"/>
              <a:t>the</a:t>
            </a:r>
            <a:r>
              <a:rPr lang="nl-BE" sz="1600"/>
              <a:t> forecast accurate =&gt; Lucky</a:t>
            </a:r>
          </a:p>
          <a:p>
            <a:endParaRPr lang="nl-BE" sz="1600"/>
          </a:p>
          <a:p>
            <a:r>
              <a:rPr lang="nl-BE" sz="1600" b="1">
                <a:solidFill>
                  <a:srgbClr val="FF0000"/>
                </a:solidFill>
              </a:rPr>
              <a:t>2. Do </a:t>
            </a:r>
            <a:r>
              <a:rPr lang="nl-BE" sz="1600" b="1" err="1">
                <a:solidFill>
                  <a:srgbClr val="FF0000"/>
                </a:solidFill>
              </a:rPr>
              <a:t>not</a:t>
            </a:r>
            <a:r>
              <a:rPr lang="nl-BE" sz="1600" b="1">
                <a:solidFill>
                  <a:srgbClr val="FF0000"/>
                </a:solidFill>
              </a:rPr>
              <a:t> question </a:t>
            </a:r>
            <a:r>
              <a:rPr lang="nl-BE" sz="1600" b="1" err="1">
                <a:solidFill>
                  <a:srgbClr val="FF0000"/>
                </a:solidFill>
              </a:rPr>
              <a:t>the</a:t>
            </a:r>
            <a:r>
              <a:rPr lang="nl-BE" sz="1600" b="1">
                <a:solidFill>
                  <a:srgbClr val="FF0000"/>
                </a:solidFill>
              </a:rPr>
              <a:t> </a:t>
            </a:r>
            <a:r>
              <a:rPr lang="nl-BE" sz="1600" b="1" err="1">
                <a:solidFill>
                  <a:srgbClr val="FF0000"/>
                </a:solidFill>
              </a:rPr>
              <a:t>quality</a:t>
            </a:r>
            <a:r>
              <a:rPr lang="nl-BE" sz="1600" b="1">
                <a:solidFill>
                  <a:srgbClr val="FF0000"/>
                </a:solidFill>
              </a:rPr>
              <a:t> of </a:t>
            </a:r>
            <a:r>
              <a:rPr lang="nl-BE" sz="1600" b="1" err="1">
                <a:solidFill>
                  <a:srgbClr val="FF0000"/>
                </a:solidFill>
              </a:rPr>
              <a:t>the</a:t>
            </a:r>
            <a:r>
              <a:rPr lang="nl-BE" sz="1600" b="1">
                <a:solidFill>
                  <a:srgbClr val="FF0000"/>
                </a:solidFill>
              </a:rPr>
              <a:t> forecast </a:t>
            </a:r>
            <a:r>
              <a:rPr lang="nl-BE" sz="1600" b="1" err="1">
                <a:solidFill>
                  <a:srgbClr val="FF0000"/>
                </a:solidFill>
              </a:rPr>
              <a:t>given</a:t>
            </a:r>
            <a:r>
              <a:rPr lang="nl-BE" sz="1600" b="1">
                <a:solidFill>
                  <a:srgbClr val="FF0000"/>
                </a:solidFill>
              </a:rPr>
              <a:t> </a:t>
            </a:r>
            <a:r>
              <a:rPr lang="nl-BE" sz="1600" b="1" err="1">
                <a:solidFill>
                  <a:srgbClr val="FF0000"/>
                </a:solidFill>
              </a:rPr>
              <a:t>the</a:t>
            </a:r>
            <a:r>
              <a:rPr lang="nl-BE" sz="1600" b="1">
                <a:solidFill>
                  <a:srgbClr val="FF0000"/>
                </a:solidFill>
              </a:rPr>
              <a:t> </a:t>
            </a:r>
            <a:r>
              <a:rPr lang="nl-BE" sz="1600" b="1" err="1">
                <a:solidFill>
                  <a:srgbClr val="FF0000"/>
                </a:solidFill>
              </a:rPr>
              <a:t>outcome</a:t>
            </a:r>
            <a:r>
              <a:rPr lang="nl-BE" sz="1600" b="1">
                <a:solidFill>
                  <a:srgbClr val="FF0000"/>
                </a:solidFill>
              </a:rPr>
              <a:t>.</a:t>
            </a:r>
          </a:p>
          <a:p>
            <a:r>
              <a:rPr lang="nl-BE" sz="1600"/>
              <a:t>Question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process</a:t>
            </a:r>
            <a:r>
              <a:rPr lang="nl-BE" sz="1600"/>
              <a:t> </a:t>
            </a:r>
            <a:r>
              <a:rPr lang="nl-BE" sz="1600" err="1"/>
              <a:t>to</a:t>
            </a:r>
            <a:r>
              <a:rPr lang="nl-BE" sz="1600"/>
              <a:t> get </a:t>
            </a:r>
            <a:r>
              <a:rPr lang="nl-BE" sz="1600" err="1"/>
              <a:t>the</a:t>
            </a:r>
            <a:r>
              <a:rPr lang="nl-BE" sz="1600"/>
              <a:t> </a:t>
            </a:r>
            <a:r>
              <a:rPr lang="nl-BE" sz="1600" err="1"/>
              <a:t>outcome</a:t>
            </a:r>
            <a:r>
              <a:rPr lang="nl-BE" sz="160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A31048-EAD5-FDE0-8CB2-7EBB6C22FFA3}"/>
              </a:ext>
            </a:extLst>
          </p:cNvPr>
          <p:cNvSpPr txBox="1"/>
          <p:nvPr/>
        </p:nvSpPr>
        <p:spPr>
          <a:xfrm>
            <a:off x="2584612" y="1835798"/>
            <a:ext cx="5421964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/>
              <a:t>Betting constantly on #20 and losing </a:t>
            </a:r>
            <a:r>
              <a:rPr lang="en-US" sz="1600">
                <a:solidFill>
                  <a:srgbClr val="FF0000"/>
                </a:solidFill>
              </a:rPr>
              <a:t>is not a bad choice</a:t>
            </a:r>
          </a:p>
          <a:p>
            <a:r>
              <a:rPr lang="en-US" sz="1600"/>
              <a:t>Betting constantly on #20 and winning </a:t>
            </a:r>
            <a:r>
              <a:rPr lang="en-US" sz="1600">
                <a:solidFill>
                  <a:srgbClr val="FF0000"/>
                </a:solidFill>
              </a:rPr>
              <a:t>is not a good choice</a:t>
            </a:r>
            <a:endParaRPr lang="nl-BE" sz="16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42981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F34A485A-58FE-024C-9F2B-D7FB79901FE6}"/>
              </a:ext>
            </a:extLst>
          </p:cNvPr>
          <p:cNvSpPr txBox="1"/>
          <p:nvPr/>
        </p:nvSpPr>
        <p:spPr>
          <a:xfrm>
            <a:off x="198125" y="188105"/>
            <a:ext cx="6549184" cy="63094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BE" sz="1500" b="1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Lets talk Forecasting.</a:t>
            </a:r>
            <a:br>
              <a:rPr lang="nl-BE" sz="2000" b="1">
                <a:latin typeface="Poppins" pitchFamily="2" charset="77"/>
                <a:cs typeface="Poppins" pitchFamily="2" charset="77"/>
              </a:rPr>
            </a:br>
            <a:r>
              <a:rPr lang="nl-BE" sz="2000" b="1" err="1">
                <a:latin typeface="Poppins" pitchFamily="2" charset="77"/>
                <a:cs typeface="Poppins" pitchFamily="2" charset="77"/>
              </a:rPr>
              <a:t>Forecastability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!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What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</a:t>
            </a:r>
            <a:r>
              <a:rPr lang="nl-BE" sz="2000" b="1" err="1">
                <a:latin typeface="Poppins" pitchFamily="2" charset="77"/>
                <a:cs typeface="Poppins" pitchFamily="2" charset="77"/>
              </a:rPr>
              <a:t>Can</a:t>
            </a:r>
            <a:r>
              <a:rPr lang="nl-BE" sz="2000" b="1">
                <a:latin typeface="Poppins" pitchFamily="2" charset="77"/>
                <a:cs typeface="Poppins" pitchFamily="2" charset="77"/>
              </a:rPr>
              <a:t> We Forecast!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A613A37-173C-FA4E-BCD6-C41669842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448" y="4142840"/>
            <a:ext cx="1165350" cy="1165350"/>
          </a:xfrm>
          <a:prstGeom prst="rect">
            <a:avLst/>
          </a:prstGeom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FBB55723-BB9F-C607-3956-5F514BC56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27" y="1373805"/>
            <a:ext cx="2855466" cy="1291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8BCB4DA4-35F0-209F-315A-7B9D5812E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291" y="1367405"/>
            <a:ext cx="3171141" cy="144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75595A95-64F5-1865-5153-6974C2A26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78" y="1325194"/>
            <a:ext cx="2101029" cy="157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222D08E-120A-E6C9-A566-88DBDCB06290}"/>
              </a:ext>
            </a:extLst>
          </p:cNvPr>
          <p:cNvSpPr txBox="1"/>
          <p:nvPr/>
        </p:nvSpPr>
        <p:spPr>
          <a:xfrm>
            <a:off x="125627" y="2988678"/>
            <a:ext cx="90170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FF0000"/>
                </a:solidFill>
              </a:rPr>
              <a:t>There is a threshold on “how much” can we predict</a:t>
            </a:r>
          </a:p>
          <a:p>
            <a:endParaRPr lang="en-US" sz="1600"/>
          </a:p>
          <a:p>
            <a:r>
              <a:rPr lang="en-US" sz="1600"/>
              <a:t>Why? </a:t>
            </a:r>
            <a:r>
              <a:rPr lang="en-US" sz="1600">
                <a:solidFill>
                  <a:srgbClr val="FF1111"/>
                </a:solidFill>
              </a:rPr>
              <a:t>Noise!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Different time series are more or less predictable.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They contain more or less noise.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Noise is unexplained variations.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/>
          </a:p>
          <a:p>
            <a:r>
              <a:rPr lang="en-US" sz="1600"/>
              <a:t>You can picture noise as patterns we don’t have information to explain</a:t>
            </a:r>
          </a:p>
        </p:txBody>
      </p:sp>
    </p:spTree>
    <p:extLst>
      <p:ext uri="{BB962C8B-B14F-4D97-AF65-F5344CB8AC3E}">
        <p14:creationId xmlns:p14="http://schemas.microsoft.com/office/powerpoint/2010/main" val="26318442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x8fk9entppgkv4ay42ds7ikfuvdpox"/>
</p:tagLst>
</file>

<file path=ppt/theme/theme1.xml><?xml version="1.0" encoding="utf-8"?>
<a:theme xmlns:a="http://schemas.openxmlformats.org/drawingml/2006/main" name="VIVES sjabloon presentatie 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1_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4.xml><?xml version="1.0" encoding="utf-8"?>
<a:theme xmlns:a="http://schemas.openxmlformats.org/drawingml/2006/main" name="1_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 template VLAIO 2022 2" id="{745A0905-DEBE-4CAE-B289-7F855379CAF0}" vid="{7E986AD6-E423-49DD-9C62-D458A5027A95}"/>
    </a:ext>
  </a:extLst>
</a:theme>
</file>

<file path=ppt/theme/theme5.xml><?xml version="1.0" encoding="utf-8"?>
<a:theme xmlns:a="http://schemas.openxmlformats.org/drawingml/2006/main" name="3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template VLAIO 2022 2" id="{745A0905-DEBE-4CAE-B289-7F855379CAF0}" vid="{321F7B12-B53C-41A2-A132-26526F53BB41}"/>
    </a:ext>
  </a:extLst>
</a:theme>
</file>

<file path=ppt/theme/theme6.xml><?xml version="1.0" encoding="utf-8"?>
<a:theme xmlns:a="http://schemas.openxmlformats.org/drawingml/2006/main" name="Vlaio-Nieuw">
  <a:themeElements>
    <a:clrScheme name="Vlaio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B48"/>
      </a:accent1>
      <a:accent2>
        <a:srgbClr val="9CDCD9"/>
      </a:accent2>
      <a:accent3>
        <a:srgbClr val="E37122"/>
      </a:accent3>
      <a:accent4>
        <a:srgbClr val="3FCFD5"/>
      </a:accent4>
      <a:accent5>
        <a:srgbClr val="002776"/>
      </a:accent5>
      <a:accent6>
        <a:srgbClr val="0079C9"/>
      </a:accent6>
      <a:hlink>
        <a:srgbClr val="D10074"/>
      </a:hlink>
      <a:folHlink>
        <a:srgbClr val="954F72"/>
      </a:folHlink>
    </a:clrScheme>
    <a:fontScheme name="Vlaio">
      <a:majorFont>
        <a:latin typeface="Flanders Art Sans Pro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landers Art Sans Pro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ege_template_11-2022 aangepast" id="{A0F84137-41AA-46C8-A308-3B656A073931}" vid="{6396A744-F8F4-44B5-AA8D-56786C96FC42}"/>
    </a:ext>
  </a:extLst>
</a:theme>
</file>

<file path=ppt/theme/theme7.xml><?xml version="1.0" encoding="utf-8"?>
<a:theme xmlns:a="http://schemas.openxmlformats.org/drawingml/2006/main" name="02_TEKSTSLIDES_BASI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ge_template_11-2022 aangepast" id="{A0F84137-41AA-46C8-A308-3B656A073931}" vid="{C5B9FFDC-073F-46A1-8227-5855BA666C17}"/>
    </a:ext>
  </a:extLst>
</a:theme>
</file>

<file path=ppt/theme/theme8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9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8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78.png"/></Relationships>
</file>

<file path=ppt/webextensions/_rels/webextension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6.png"/></Relationships>
</file>

<file path=ppt/webextensions/_rels/webextension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1.png"/></Relationships>
</file>

<file path=ppt/webextensions/_rels/webextension7.xml.rels><?xml version="1.0" encoding="UTF-8" standalone="yes"?>
<Relationships xmlns="http://schemas.openxmlformats.org/package/2006/relationships"><Relationship Id="rId1" Type="http://schemas.openxmlformats.org/officeDocument/2006/relationships/image" Target="../media/image96.png"/></Relationships>
</file>

<file path=ppt/webextensions/_rels/webextension8.xml.rels><?xml version="1.0" encoding="UTF-8" standalone="yes"?>
<Relationships xmlns="http://schemas.openxmlformats.org/package/2006/relationships"><Relationship Id="rId1" Type="http://schemas.openxmlformats.org/officeDocument/2006/relationships/image" Target="../media/image98.png"/></Relationships>
</file>

<file path=ppt/webextensions/_rels/webextension9.xml.rels><?xml version="1.0" encoding="UTF-8" standalone="yes"?>
<Relationships xmlns="http://schemas.openxmlformats.org/package/2006/relationships"><Relationship Id="rId1" Type="http://schemas.openxmlformats.org/officeDocument/2006/relationships/image" Target="../media/image99.png"/></Relationships>
</file>

<file path=ppt/webextensions/_rels/webextension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0.png"/></Relationships>
</file>

<file path=ppt/webextensions/_rels/webextension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png"/></Relationships>
</file>

<file path=ppt/webextensions/webextension1.xml><?xml version="1.0" encoding="utf-8"?>
<we:webextension xmlns:we="http://schemas.microsoft.com/office/webextensions/webextension/2010/11" id="{498538E2-C0D3-42A2-830D-39CD870FA21A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x8gehpii84j5&quot;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6F143DD9-CEF8-45FA-B6F1-CF1DE65BD939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j97u8tg5ak1d&quot;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10EE404A-1410-425D-B743-CA55F4B20C7D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czbojayey5i7&quot;"/>
    <we:property name="MENTIMETER_SHOW_JOIN_INSTRUCTIONS" value="&quot;false&quot;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E502C6F2-CD40-4C34-AA58-9FF3BB346EAD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czbojayey5i7&quot;"/>
    <we:property name="MENTIMETER_SHOW_JOIN_INSTRUCTIONS" value="&quot;false&quot;"/>
  </we:properties>
  <we:bindings/>
  <we:snapshot xmlns:r="http://schemas.openxmlformats.org/officeDocument/2006/relationships" r:embed="rId1"/>
</we:webextension>
</file>

<file path=ppt/webextensions/webextension5.xml><?xml version="1.0" encoding="utf-8"?>
<we:webextension xmlns:we="http://schemas.microsoft.com/office/webextensions/webextension/2010/11" id="{B391EEB9-1824-411B-AD4B-2E1C4C59A866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43cjuhvoz49d&quot;"/>
  </we:properties>
  <we:bindings/>
  <we:snapshot xmlns:r="http://schemas.openxmlformats.org/officeDocument/2006/relationships" r:embed="rId1"/>
</we:webextension>
</file>

<file path=ppt/webextensions/webextension6.xml><?xml version="1.0" encoding="utf-8"?>
<we:webextension xmlns:we="http://schemas.microsoft.com/office/webextensions/webextension/2010/11" id="{185E9B4C-C249-4ADD-8337-6E3595631299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c3oiaw744v52&quot;"/>
  </we:properties>
  <we:bindings/>
  <we:snapshot xmlns:r="http://schemas.openxmlformats.org/officeDocument/2006/relationships" r:embed="rId1"/>
</we:webextension>
</file>

<file path=ppt/webextensions/webextension7.xml><?xml version="1.0" encoding="utf-8"?>
<we:webextension xmlns:we="http://schemas.microsoft.com/office/webextensions/webextension/2010/11" id="{4679A0A2-C0E5-4081-A763-4453663A4952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mo19b6uuog3f&quot;"/>
  </we:properties>
  <we:bindings/>
  <we:snapshot xmlns:r="http://schemas.openxmlformats.org/officeDocument/2006/relationships" r:embed="rId1"/>
</we:webextension>
</file>

<file path=ppt/webextensions/webextension8.xml><?xml version="1.0" encoding="utf-8"?>
<we:webextension xmlns:we="http://schemas.microsoft.com/office/webextensions/webextension/2010/11" id="{4679A0A2-C0E5-4081-A763-4453663A4952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mo19b6uuog3f&quot;"/>
  </we:properties>
  <we:bindings/>
  <we:snapshot xmlns:r="http://schemas.openxmlformats.org/officeDocument/2006/relationships" r:embed="rId1"/>
</we:webextension>
</file>

<file path=ppt/webextensions/webextension9.xml><?xml version="1.0" encoding="utf-8"?>
<we:webextension xmlns:we="http://schemas.microsoft.com/office/webextensions/webextension/2010/11" id="{269D3857-00AC-4141-A18A-98E22EB6E201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biywvmze7jom&quot;"/>
  </we:properties>
  <we:bindings/>
  <we:snapshot xmlns:r="http://schemas.openxmlformats.org/officeDocument/2006/relationships" r:embed="rId1"/>
</we:webextension>
</file>

<file path=ppt/webextensions/webextension10.xml><?xml version="1.0" encoding="utf-8"?>
<we:webextension xmlns:we="http://schemas.microsoft.com/office/webextensions/webextension/2010/11" id="{269D3857-00AC-4141-A18A-98E22EB6E201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biywvmze7jom&quot;"/>
  </we:properties>
  <we:bindings/>
  <we:snapshot xmlns:r="http://schemas.openxmlformats.org/officeDocument/2006/relationships" r:embed="rId1"/>
</we:webextension>
</file>

<file path=ppt/webextensions/webextension11.xml><?xml version="1.0" encoding="utf-8"?>
<we:webextension xmlns:we="http://schemas.microsoft.com/office/webextensions/webextension/2010/11" id="{48378C91-B611-4678-9E12-B2417D4E92E8}">
  <we:reference id="wa104379261" version="4.3.0.0" store="en-US" storeType="OMEX"/>
  <we:alternateReferences>
    <we:reference id="WA104379261" version="4.3.0.0" store="" storeType="OMEX"/>
  </we:alternateReferences>
  <we:properties>
    <we:property name="MENTIMETER_QUESTION_ID_KEY" value="&quot;tdj69773pmiu&quot;"/>
  </we:properties>
  <we:bindings/>
  <we:snapshot xmlns:r="http://schemas.openxmlformats.org/officeDocument/2006/relationships" r:embed="rId1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89E57D79AEC84FA0E613E9F6499B75" ma:contentTypeVersion="20" ma:contentTypeDescription="Een nieuw document maken." ma:contentTypeScope="" ma:versionID="bb9a9ff738e088ecd28c9ef5a1efd9e3">
  <xsd:schema xmlns:xsd="http://www.w3.org/2001/XMLSchema" xmlns:xs="http://www.w3.org/2001/XMLSchema" xmlns:p="http://schemas.microsoft.com/office/2006/metadata/properties" xmlns:ns1="25f8dab9-f4e6-4425-9920-1fcb207ef432" xmlns:ns2="25F8DAB9-F4E6-4425-9920-1FCB207EF432" xmlns:ns4="8d4feee8-4b25-40f5-9cc8-67902be7b937" xmlns:ns5="c3abcf8d-3e36-4236-9912-c246b17e2b1e" targetNamespace="http://schemas.microsoft.com/office/2006/metadata/properties" ma:root="true" ma:fieldsID="41ae1ec95cafe090b8ae1932605a511c" ns1:_="" ns2:_="" ns4:_="" ns5:_="">
    <xsd:import namespace="25f8dab9-f4e6-4425-9920-1fcb207ef432"/>
    <xsd:import namespace="25F8DAB9-F4E6-4425-9920-1FCB207EF432"/>
    <xsd:import namespace="8d4feee8-4b25-40f5-9cc8-67902be7b937"/>
    <xsd:import namespace="c3abcf8d-3e36-4236-9912-c246b17e2b1e"/>
    <xsd:element name="properties">
      <xsd:complexType>
        <xsd:sequence>
          <xsd:element name="documentManagement">
            <xsd:complexType>
              <xsd:all>
                <xsd:element ref="ns1:Thema"/>
                <xsd:element ref="ns1:Subthema"/>
                <xsd:element ref="ns1:Multidisciplines" minOccurs="0"/>
                <xsd:element ref="ns1:Titel" minOccurs="0"/>
                <xsd:element ref="ns4:TaxCatchAll" minOccurs="0"/>
                <xsd:element ref="ns2:l714581aff0444c29030775de8af9c08" minOccurs="0"/>
                <xsd:element ref="ns5:SharedWithUsers" minOccurs="0"/>
                <xsd:element ref="ns5:SharingHintHash" minOccurs="0"/>
                <xsd:element ref="ns4:SharedWithDetails" minOccurs="0"/>
                <xsd:element ref="ns2:g2e9ffb8951b4aa59932be55384f699f" minOccurs="0"/>
                <xsd:element ref="ns4:LastSharedByUser" minOccurs="0"/>
                <xsd:element ref="ns4:LastSharedByTime" minOccurs="0"/>
                <xsd:element ref="ns1:MediaServiceMetadata" minOccurs="0"/>
                <xsd:element ref="ns1:MediaServiceFastMetadata" minOccurs="0"/>
                <xsd:element ref="ns1:MediaServiceAutoKeyPoints" minOccurs="0"/>
                <xsd:element ref="ns1:MediaServiceKeyPoints" minOccurs="0"/>
                <xsd:element ref="ns1:MediaServiceAutoTags" minOccurs="0"/>
                <xsd:element ref="ns1:MediaServiceOCR" minOccurs="0"/>
                <xsd:element ref="ns1:MediaServiceGenerationTime" minOccurs="0"/>
                <xsd:element ref="ns1:MediaServiceEventHashCode" minOccurs="0"/>
                <xsd:element ref="ns1:Defiscalisatie" minOccurs="0"/>
                <xsd:element ref="ns1:MediaServiceDateTaken" minOccurs="0"/>
                <xsd:element ref="ns1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Thema" ma:index="0" ma:displayName="Thema" ma:format="Dropdown" ma:internalName="Thema">
      <xsd:simpleType>
        <xsd:restriction base="dms:Choice">
          <xsd:enumeration value="Beleid en strategie"/>
          <xsd:enumeration value="Communicatie"/>
          <xsd:enumeration value="Defiscalisatie"/>
          <xsd:enumeration value="Dienstverlening"/>
          <xsd:enumeration value="EC overschrijdend"/>
          <xsd:enumeration value="EC agro-en biotechnologie"/>
          <xsd:enumeration value="EC business management"/>
          <xsd:enumeration value="EC onderwijsinnovatie"/>
          <xsd:enumeration value="EC smart technologies"/>
          <xsd:enumeration value="EC sociale innovatie"/>
          <xsd:enumeration value="EC zorginnovatie"/>
          <xsd:enumeration value="Extern gefinancierd onderzoek"/>
          <xsd:enumeration value="INFO nieuwe onderzoeker"/>
          <xsd:enumeration value="Navorming"/>
          <xsd:enumeration value="Ondernemerschap"/>
          <xsd:enumeration value="Onderzoek"/>
          <xsd:enumeration value="Professionalisering"/>
          <xsd:enumeration value="PWO"/>
          <xsd:enumeration value="VIVES innovation centre"/>
        </xsd:restriction>
      </xsd:simpleType>
    </xsd:element>
    <xsd:element name="Subthema" ma:index="1" ma:displayName="Subthema" ma:format="Dropdown" ma:internalName="Subthema">
      <xsd:simpleType>
        <xsd:restriction base="dms:Choice">
          <xsd:enumeration value="Missie &amp; visie, beleid"/>
          <xsd:enumeration value="Reglementen"/>
          <xsd:enumeration value="Handleidingen"/>
          <xsd:enumeration value="Sjablonen"/>
          <xsd:enumeration value="Adviezen"/>
          <xsd:enumeration value="Contracten"/>
          <xsd:enumeration value="Verslaggeving"/>
          <xsd:enumeration value="Subsidiekanalen"/>
          <xsd:enumeration value="PWO"/>
          <xsd:enumeration value="Communicatie"/>
          <xsd:enumeration value="Evenementen"/>
          <xsd:enumeration value="Infosessies"/>
          <xsd:enumeration value="Resultaten"/>
          <xsd:enumeration value="Kwalitatief onderzoek"/>
          <xsd:enumeration value="Kwantitatief onderzoek"/>
          <xsd:enumeration value="Human Centered Design"/>
          <xsd:enumeration value="Valorisatie"/>
          <xsd:enumeration value="Ludo"/>
        </xsd:restriction>
      </xsd:simpleType>
    </xsd:element>
    <xsd:element name="Multidisciplines" ma:index="2" nillable="true" ma:displayName="Expertisecentra" ma:format="Dropdown" ma:internalName="Multidisciplines">
      <xsd:simpleType>
        <xsd:restriction base="dms:Choice">
          <xsd:enumeration value="algemeen"/>
          <xsd:enumeration value="agro- en biotechnologie"/>
          <xsd:enumeration value="business management"/>
          <xsd:enumeration value="onderwijsinnovatie"/>
          <xsd:enumeration value="product- en procesontwikkeling"/>
          <xsd:enumeration value="sociale innovatie"/>
          <xsd:enumeration value="zorginnovatie"/>
        </xsd:restriction>
      </xsd:simpleType>
    </xsd:element>
    <xsd:element name="Titel" ma:index="7" nillable="true" ma:displayName="Titel" ma:internalName="Titel">
      <xsd:simpleType>
        <xsd:restriction base="dms:Text">
          <xsd:maxLength value="255"/>
        </xsd:restriction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26" nillable="true" ma:displayName="Tags" ma:internalName="MediaServiceAutoTags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Defiscalisatie" ma:index="30" nillable="true" ma:displayName="Defiscalisatie" ma:internalName="Defiscalisatie">
      <xsd:simpleType>
        <xsd:restriction base="dms:Text">
          <xsd:maxLength value="255"/>
        </xsd:restriction>
      </xsd:simpleType>
    </xsd:element>
    <xsd:element name="MediaServiceDateTaken" ma:index="3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3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F8DAB9-F4E6-4425-9920-1FCB207EF432" elementFormDefault="qualified">
    <xsd:import namespace="http://schemas.microsoft.com/office/2006/documentManagement/types"/>
    <xsd:import namespace="http://schemas.microsoft.com/office/infopath/2007/PartnerControls"/>
    <xsd:element name="l714581aff0444c29030775de8af9c08" ma:index="15" nillable="true" ma:taxonomy="true" ma:internalName="l714581aff0444c29030775de8af9c08" ma:taxonomyFieldName="Academiejaar" ma:displayName="Academiejaar" ma:readOnly="false" ma:default="" ma:fieldId="{5714581a-ff04-44c2-9030-775de8af9c08}" ma:sspId="0460a840-b235-4d39-b436-fe20d012a4a5" ma:termSetId="fbfa3643-bacd-49ef-b363-e2f98cd4241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2e9ffb8951b4aa59932be55384f699f" ma:index="19" nillable="true" ma:taxonomy="true" ma:internalName="g2e9ffb8951b4aa59932be55384f699f" ma:taxonomyFieldName="Referentiekader" ma:displayName="Referentiekader" ma:default="" ma:fieldId="{02e9ffb8-951b-4aa5-9932-be55384f699f}" ma:sspId="0460a840-b235-4d39-b436-fe20d012a4a5" ma:termSetId="69189020-efe1-4bf2-bb8f-d36cb79d0138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4feee8-4b25-40f5-9cc8-67902be7b93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1d42441-87d6-49b5-987b-019a3e32091d}" ma:internalName="TaxCatchAll" ma:showField="CatchAllData" ma:web="8d4feee8-4b25-40f5-9cc8-67902be7b9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18" nillable="true" ma:displayName="Gedeeld met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20" nillable="true" ma:displayName="Laatst gedeeld, per gebruik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1" nillable="true" ma:displayName="Laatst gedeeld, per tijdstip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bcf8d-3e36-4236-9912-c246b17e2b1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7" nillable="true" ma:displayName="Hint-hash delen" ma:description="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houdstype"/>
        <xsd:element ref="dc:title" minOccurs="0" maxOccurs="1" ma:index="5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3abcf8d-3e36-4236-9912-c246b17e2b1e">
      <UserInfo>
        <DisplayName>Ann Vuylsteke</DisplayName>
        <AccountId>858</AccountId>
        <AccountType/>
      </UserInfo>
      <UserInfo>
        <DisplayName>Isabel Vanslembrouck</DisplayName>
        <AccountId>78</AccountId>
        <AccountType/>
      </UserInfo>
      <UserInfo>
        <DisplayName>Stijn Bijttebier</DisplayName>
        <AccountId>15261</AccountId>
        <AccountType/>
      </UserInfo>
      <UserInfo>
        <DisplayName>Elke Denys</DisplayName>
        <AccountId>775</AccountId>
        <AccountType/>
      </UserInfo>
      <UserInfo>
        <DisplayName>Evy Declercq</DisplayName>
        <AccountId>22268</AccountId>
        <AccountType/>
      </UserInfo>
      <UserInfo>
        <DisplayName>Freja Gheysen</DisplayName>
        <AccountId>15955</AccountId>
        <AccountType/>
      </UserInfo>
      <UserInfo>
        <DisplayName>Sharon Schillewaert</DisplayName>
        <AccountId>2769</AccountId>
        <AccountType/>
      </UserInfo>
      <UserInfo>
        <DisplayName>Lien Perdu</DisplayName>
        <AccountId>468</AccountId>
        <AccountType/>
      </UserInfo>
      <UserInfo>
        <DisplayName>Bieke Seurinck</DisplayName>
        <AccountId>2483</AccountId>
        <AccountType/>
      </UserInfo>
      <UserInfo>
        <DisplayName>Martine Bourguignon d'Herbigny</DisplayName>
        <AccountId>1220</AccountId>
        <AccountType/>
      </UserInfo>
      <UserInfo>
        <DisplayName>Ingeborg Simpelaere</DisplayName>
        <AccountId>1640</AccountId>
        <AccountType/>
      </UserInfo>
      <UserInfo>
        <DisplayName>Nele Cox</DisplayName>
        <AccountId>1510</AccountId>
        <AccountType/>
      </UserInfo>
      <UserInfo>
        <DisplayName>Sofie Verhaeghe</DisplayName>
        <AccountId>1705</AccountId>
        <AccountType/>
      </UserInfo>
    </SharedWithUsers>
    <TaxCatchAll xmlns="8d4feee8-4b25-40f5-9cc8-67902be7b937">
      <Value>686</Value>
    </TaxCatchAll>
    <l714581aff0444c29030775de8af9c08 xmlns="25F8DAB9-F4E6-4425-9920-1FCB207EF432">
      <Terms xmlns="http://schemas.microsoft.com/office/infopath/2007/PartnerControls">
        <TermInfo xmlns="http://schemas.microsoft.com/office/infopath/2007/PartnerControls">
          <TermName xmlns="http://schemas.microsoft.com/office/infopath/2007/PartnerControls">2020-21</TermName>
          <TermId xmlns="http://schemas.microsoft.com/office/infopath/2007/PartnerControls">538bef41-db67-4439-9c4a-ec20d156adbf</TermId>
        </TermInfo>
      </Terms>
    </l714581aff0444c29030775de8af9c08>
    <Titel xmlns="25f8dab9-f4e6-4425-9920-1fcb207ef432" xsi:nil="true"/>
    <g2e9ffb8951b4aa59932be55384f699f xmlns="25F8DAB9-F4E6-4425-9920-1FCB207EF432">
      <Terms xmlns="http://schemas.microsoft.com/office/infopath/2007/PartnerControls"/>
    </g2e9ffb8951b4aa59932be55384f699f>
    <Subthema xmlns="25f8dab9-f4e6-4425-9920-1fcb207ef432">Sjablonen</Subthema>
    <Multidisciplines xmlns="25f8dab9-f4e6-4425-9920-1fcb207ef432">algemeen</Multidisciplines>
    <Thema xmlns="25f8dab9-f4e6-4425-9920-1fcb207ef432">Communicatie</Thema>
    <Defiscalisatie xmlns="25f8dab9-f4e6-4425-9920-1fcb207ef432" xsi:nil="true"/>
  </documentManagement>
</p:properties>
</file>

<file path=customXml/itemProps1.xml><?xml version="1.0" encoding="utf-8"?>
<ds:datastoreItem xmlns:ds="http://schemas.openxmlformats.org/officeDocument/2006/customXml" ds:itemID="{034A8C19-7D4D-4412-9B9A-0ECF7EA9BB67}">
  <ds:schemaRefs>
    <ds:schemaRef ds:uri="25F8DAB9-F4E6-4425-9920-1FCB207EF432"/>
    <ds:schemaRef ds:uri="25f8dab9-f4e6-4425-9920-1fcb207ef432"/>
    <ds:schemaRef ds:uri="8d4feee8-4b25-40f5-9cc8-67902be7b937"/>
    <ds:schemaRef ds:uri="c3abcf8d-3e36-4236-9912-c246b17e2b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71B2FEA-35BE-4F83-A2B8-6BEF233E31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42DE75-9EEF-4701-BE8A-0331C6F08ABE}">
  <ds:schemaRefs>
    <ds:schemaRef ds:uri="8d4feee8-4b25-40f5-9cc8-67902be7b937"/>
    <ds:schemaRef ds:uri="25F8DAB9-F4E6-4425-9920-1FCB207EF432"/>
    <ds:schemaRef ds:uri="25f8dab9-f4e6-4425-9920-1fcb207ef432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c3abcf8d-3e36-4236-9912-c246b17e2b1e"/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User-Meeting 23_05_1</Template>
  <TotalTime>0</TotalTime>
  <Words>12552</Words>
  <Application>Microsoft Office PowerPoint</Application>
  <PresentationFormat>On-screen Show (16:9)</PresentationFormat>
  <Paragraphs>1895</Paragraphs>
  <Slides>134</Slides>
  <Notes>134</Notes>
  <HiddenSlides>8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134</vt:i4>
      </vt:variant>
    </vt:vector>
  </HeadingPairs>
  <TitlesOfParts>
    <vt:vector size="152" baseType="lpstr">
      <vt:lpstr>Arial</vt:lpstr>
      <vt:lpstr>Calibri</vt:lpstr>
      <vt:lpstr>Cambria Math</vt:lpstr>
      <vt:lpstr>Flanders Art Sans Pro</vt:lpstr>
      <vt:lpstr>Flanders Art Sans Pro Light</vt:lpstr>
      <vt:lpstr>Flanders Art Serif Pro Light</vt:lpstr>
      <vt:lpstr>Flanders Art Serif Pro Medium</vt:lpstr>
      <vt:lpstr>Lucida Grande</vt:lpstr>
      <vt:lpstr>Nunito</vt:lpstr>
      <vt:lpstr>Poppins</vt:lpstr>
      <vt:lpstr>Poppins SemiBold</vt:lpstr>
      <vt:lpstr>VIVES sjabloon presentatie 2013</vt:lpstr>
      <vt:lpstr>KU Leuven Sedes</vt:lpstr>
      <vt:lpstr>1_KU Leuven Sedes</vt:lpstr>
      <vt:lpstr>1_Vlaio-Nieuw</vt:lpstr>
      <vt:lpstr>3_TEKSTSLIDES_BASIS</vt:lpstr>
      <vt:lpstr>Vlaio-Nieuw</vt:lpstr>
      <vt:lpstr>02_TEKSTSLIDES_BASIS</vt:lpstr>
      <vt:lpstr>PowerPoint Presentation</vt:lpstr>
      <vt:lpstr>Agenda: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Filotas Theodosiou</dc:creator>
  <cp:lastModifiedBy>Filotas Theodosiou</cp:lastModifiedBy>
  <cp:revision>1</cp:revision>
  <cp:lastPrinted>2019-11-18T13:26:21Z</cp:lastPrinted>
  <dcterms:created xsi:type="dcterms:W3CDTF">2024-05-13T06:35:57Z</dcterms:created>
  <dcterms:modified xsi:type="dcterms:W3CDTF">2025-06-04T08:08:38Z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0x010100C989E57D79AEC84FA0E613E9F6499B75</vt:lpwstr>
  </property>
  <property fmtid="{D5CDD505-2E9C-101B-9397-08002B2CF9AE}" pid="3" name="URL">
    <vt:lpwstr/>
  </property>
  <property fmtid="{D5CDD505-2E9C-101B-9397-08002B2CF9AE}" pid="4" name="Trefwoord">
    <vt:lpwstr/>
  </property>
  <property fmtid="{D5CDD505-2E9C-101B-9397-08002B2CF9AE}" pid="5" name="Departement">
    <vt:lpwstr/>
  </property>
  <property fmtid="{D5CDD505-2E9C-101B-9397-08002B2CF9AE}" pid="6" name="Studiegebied">
    <vt:lpwstr>171;#ALD|25ad5fdb-4330-4286-8c71-4eb0fce613f1</vt:lpwstr>
  </property>
  <property fmtid="{D5CDD505-2E9C-101B-9397-08002B2CF9AE}" pid="7" name="Academiejaar">
    <vt:lpwstr>686;#2020-21|538bef41-db67-4439-9c4a-ec20d156adbf</vt:lpwstr>
  </property>
  <property fmtid="{D5CDD505-2E9C-101B-9397-08002B2CF9AE}" pid="8" name="Campus">
    <vt:lpwstr>36;#Kortrijk|106e7c59-dba4-40a7-b3ae-a8889e009f56</vt:lpwstr>
  </property>
  <property fmtid="{D5CDD505-2E9C-101B-9397-08002B2CF9AE}" pid="9" name="Referentiekader">
    <vt:lpwstr/>
  </property>
  <property fmtid="{D5CDD505-2E9C-101B-9397-08002B2CF9AE}" pid="10" name="type vergaderdocument">
    <vt:lpwstr>6;#Informatief|f07fb657-f237-4f7f-bb3a-8cbe8b1c96af</vt:lpwstr>
  </property>
</Properties>
</file>